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7.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8.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9.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0.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3" r:id="rId1"/>
  </p:sldMasterIdLst>
  <p:notesMasterIdLst>
    <p:notesMasterId r:id="rId34"/>
  </p:notesMasterIdLst>
  <p:sldIdLst>
    <p:sldId id="366" r:id="rId2"/>
    <p:sldId id="368" r:id="rId3"/>
    <p:sldId id="362" r:id="rId4"/>
    <p:sldId id="359" r:id="rId5"/>
    <p:sldId id="367" r:id="rId6"/>
    <p:sldId id="363" r:id="rId7"/>
    <p:sldId id="361" r:id="rId8"/>
    <p:sldId id="364" r:id="rId9"/>
    <p:sldId id="374" r:id="rId10"/>
    <p:sldId id="333" r:id="rId11"/>
    <p:sldId id="373" r:id="rId12"/>
    <p:sldId id="336" r:id="rId13"/>
    <p:sldId id="380" r:id="rId14"/>
    <p:sldId id="337" r:id="rId15"/>
    <p:sldId id="375" r:id="rId16"/>
    <p:sldId id="339" r:id="rId17"/>
    <p:sldId id="340" r:id="rId18"/>
    <p:sldId id="293" r:id="rId19"/>
    <p:sldId id="378" r:id="rId20"/>
    <p:sldId id="355" r:id="rId21"/>
    <p:sldId id="343" r:id="rId22"/>
    <p:sldId id="381" r:id="rId23"/>
    <p:sldId id="344" r:id="rId24"/>
    <p:sldId id="382" r:id="rId25"/>
    <p:sldId id="345" r:id="rId26"/>
    <p:sldId id="369" r:id="rId27"/>
    <p:sldId id="348" r:id="rId28"/>
    <p:sldId id="349" r:id="rId29"/>
    <p:sldId id="371" r:id="rId30"/>
    <p:sldId id="377" r:id="rId31"/>
    <p:sldId id="357" r:id="rId32"/>
    <p:sldId id="360"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D3B6CA0-3CA8-4D3F-89E7-352484EDB77C}">
          <p14:sldIdLst>
            <p14:sldId id="366"/>
          </p14:sldIdLst>
        </p14:section>
        <p14:section name="Business understanding" id="{E478A9B9-6F42-4079-86A0-13C9126BE54D}">
          <p14:sldIdLst>
            <p14:sldId id="368"/>
            <p14:sldId id="362"/>
            <p14:sldId id="359"/>
            <p14:sldId id="367"/>
          </p14:sldIdLst>
        </p14:section>
        <p14:section name="Data understanding" id="{9F25FBBB-27F5-4E51-9511-AE4825B43CAC}">
          <p14:sldIdLst>
            <p14:sldId id="363"/>
            <p14:sldId id="361"/>
            <p14:sldId id="364"/>
            <p14:sldId id="374"/>
            <p14:sldId id="333"/>
            <p14:sldId id="373"/>
          </p14:sldIdLst>
        </p14:section>
        <p14:section name="Data preparation" id="{70720A65-3DEA-4700-A44D-AF78CA953D5B}">
          <p14:sldIdLst>
            <p14:sldId id="336"/>
            <p14:sldId id="380"/>
            <p14:sldId id="337"/>
            <p14:sldId id="375"/>
          </p14:sldIdLst>
        </p14:section>
        <p14:section name="Modeling" id="{65143616-3450-4F56-9B6C-94AC72A06884}">
          <p14:sldIdLst>
            <p14:sldId id="339"/>
            <p14:sldId id="340"/>
            <p14:sldId id="293"/>
            <p14:sldId id="378"/>
            <p14:sldId id="355"/>
            <p14:sldId id="343"/>
            <p14:sldId id="381"/>
            <p14:sldId id="344"/>
            <p14:sldId id="382"/>
          </p14:sldIdLst>
        </p14:section>
        <p14:section name="Evaluation" id="{FD4B632D-72AE-46EA-8ED8-CE46E646625C}">
          <p14:sldIdLst>
            <p14:sldId id="345"/>
            <p14:sldId id="369"/>
            <p14:sldId id="348"/>
          </p14:sldIdLst>
        </p14:section>
        <p14:section name="Submission" id="{ACE84AEC-005B-4443-BF54-98DA467BFDF2}">
          <p14:sldIdLst>
            <p14:sldId id="349"/>
            <p14:sldId id="371"/>
            <p14:sldId id="377"/>
            <p14:sldId id="357"/>
          </p14:sldIdLst>
        </p14:section>
        <p14:section name="End" id="{60958848-0449-477C-87EC-653F21282A5F}">
          <p14:sldIdLst>
            <p14:sldId id="36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bio.dandrea.1997@gmail.com" initials="f" lastIdx="1" clrIdx="0">
    <p:extLst>
      <p:ext uri="{19B8F6BF-5375-455C-9EA6-DF929625EA0E}">
        <p15:presenceInfo xmlns:p15="http://schemas.microsoft.com/office/powerpoint/2012/main" userId="a141b6e51c50116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2121"/>
    <a:srgbClr val="404040"/>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Stile medio 1 - Colore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Stile scuro 2 - Colore 3/Colore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B301B821-A1FF-4177-AEE7-76D212191A09}" styleName="Stile medio 1 - Color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Stile medio 1 - Colore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Stile medio 1 - Colore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58" autoAdjust="0"/>
    <p:restoredTop sz="89356" autoAdjust="0"/>
  </p:normalViewPr>
  <p:slideViewPr>
    <p:cSldViewPr snapToGrid="0">
      <p:cViewPr>
        <p:scale>
          <a:sx n="75" d="100"/>
          <a:sy n="75" d="100"/>
        </p:scale>
        <p:origin x="864" y="115"/>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diagrams/_rels/data10.xml.rels><?xml version="1.0" encoding="UTF-8" standalone="yes"?>
<Relationships xmlns="http://schemas.openxmlformats.org/package/2006/relationships"><Relationship Id="rId1" Type="http://schemas.openxmlformats.org/officeDocument/2006/relationships/image" Target="../media/image37.png"/></Relationships>
</file>

<file path=ppt/diagrams/_rels/data16.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image" Target="../media/image48.jpg"/></Relationships>
</file>

<file path=ppt/diagrams/_rels/data17.xml.rels><?xml version="1.0" encoding="UTF-8" standalone="yes"?>
<Relationships xmlns="http://schemas.openxmlformats.org/package/2006/relationships"><Relationship Id="rId1" Type="http://schemas.openxmlformats.org/officeDocument/2006/relationships/image" Target="../media/image52.jpg"/></Relationships>
</file>

<file path=ppt/diagrams/_rels/data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 Id="rId5" Type="http://schemas.openxmlformats.org/officeDocument/2006/relationships/image" Target="../media/image27.png"/><Relationship Id="rId4" Type="http://schemas.openxmlformats.org/officeDocument/2006/relationships/image" Target="../media/image26.png"/></Relationships>
</file>

<file path=ppt/diagrams/_rels/data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 Id="rId4" Type="http://schemas.openxmlformats.org/officeDocument/2006/relationships/image" Target="../media/image33.png"/></Relationships>
</file>

<file path=ppt/diagrams/_rels/data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image" Target="../media/image35.png"/></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image" Target="../media/image37.png"/></Relationships>
</file>

<file path=ppt/diagrams/_rels/drawing11.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12.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13.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14.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15.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1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1.jpeg"/><Relationship Id="rId1" Type="http://schemas.openxmlformats.org/officeDocument/2006/relationships/image" Target="../media/image48.jpg"/><Relationship Id="rId4" Type="http://schemas.openxmlformats.org/officeDocument/2006/relationships/image" Target="../media/image50.jpg"/></Relationships>
</file>

<file path=ppt/diagrams/_rels/drawing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image" Target="../media/image52.jpg"/></Relationships>
</file>

<file path=ppt/diagrams/_rels/drawing18.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19.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20.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21.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22.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23.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1.jpeg"/><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diagrams/_rels/drawing5.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6.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 Id="rId4" Type="http://schemas.openxmlformats.org/officeDocument/2006/relationships/image" Target="../media/image33.png"/></Relationships>
</file>

<file path=ppt/diagrams/_rels/drawing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image" Target="../media/image3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1CB2E5-0B5B-4D46-96F6-3EF0ACC7DB7B}" type="doc">
      <dgm:prSet loTypeId="urn:microsoft.com/office/officeart/2009/3/layout/SubStepProcess" loCatId="process" qsTypeId="urn:microsoft.com/office/officeart/2005/8/quickstyle/simple4" qsCatId="simple" csTypeId="urn:microsoft.com/office/officeart/2005/8/colors/accent1_2" csCatId="accent1" phldr="1"/>
      <dgm:spPr/>
    </dgm:pt>
    <dgm:pt modelId="{C16E6298-FB9B-48BE-98C7-54385AEB7A38}">
      <dgm:prSet phldrT="[Testo]"/>
      <dgm:spPr/>
      <dgm:t>
        <a:bodyPr/>
        <a:lstStyle/>
        <a:p>
          <a:r>
            <a:rPr lang="it-IT" dirty="0"/>
            <a:t>Business </a:t>
          </a:r>
          <a:r>
            <a:rPr lang="it-IT" dirty="0" err="1"/>
            <a:t>understanding</a:t>
          </a:r>
          <a:endParaRPr lang="it-IT" dirty="0"/>
        </a:p>
      </dgm:t>
    </dgm:pt>
    <dgm:pt modelId="{9C867B95-3C3B-4D1D-934C-245D05762B80}" type="parTrans" cxnId="{F84C6269-C086-48F0-8332-6AD1528C05F5}">
      <dgm:prSet/>
      <dgm:spPr/>
      <dgm:t>
        <a:bodyPr/>
        <a:lstStyle/>
        <a:p>
          <a:endParaRPr lang="it-IT"/>
        </a:p>
      </dgm:t>
    </dgm:pt>
    <dgm:pt modelId="{F3AA8915-BCEB-4814-937B-003EC0F00B3A}" type="sibTrans" cxnId="{F84C6269-C086-48F0-8332-6AD1528C05F5}">
      <dgm:prSet/>
      <dgm:spPr/>
      <dgm:t>
        <a:bodyPr/>
        <a:lstStyle/>
        <a:p>
          <a:endParaRPr lang="it-IT"/>
        </a:p>
      </dgm:t>
    </dgm:pt>
    <dgm:pt modelId="{70A56BFA-52E9-48EE-8AB8-09CD3144FE0A}">
      <dgm:prSet phldrT="[Testo]"/>
      <dgm:spPr/>
      <dgm:t>
        <a:bodyPr/>
        <a:lstStyle/>
        <a:p>
          <a:r>
            <a:rPr lang="it-IT" dirty="0"/>
            <a:t>Data </a:t>
          </a:r>
          <a:r>
            <a:rPr lang="it-IT" dirty="0" err="1"/>
            <a:t>understanding</a:t>
          </a:r>
          <a:endParaRPr lang="it-IT" dirty="0"/>
        </a:p>
      </dgm:t>
    </dgm:pt>
    <dgm:pt modelId="{01C5331C-8C7B-4D58-99D8-71679222BBE9}" type="parTrans" cxnId="{3C6CD91A-028C-4447-A6D9-DFE0DC2643CF}">
      <dgm:prSet/>
      <dgm:spPr/>
      <dgm:t>
        <a:bodyPr/>
        <a:lstStyle/>
        <a:p>
          <a:endParaRPr lang="it-IT"/>
        </a:p>
      </dgm:t>
    </dgm:pt>
    <dgm:pt modelId="{D1751E86-0082-47EE-880C-F83050AE6529}" type="sibTrans" cxnId="{3C6CD91A-028C-4447-A6D9-DFE0DC2643CF}">
      <dgm:prSet/>
      <dgm:spPr/>
      <dgm:t>
        <a:bodyPr/>
        <a:lstStyle/>
        <a:p>
          <a:endParaRPr lang="it-IT"/>
        </a:p>
      </dgm:t>
    </dgm:pt>
    <dgm:pt modelId="{FCF544D2-FC15-48E6-80F0-D576B6B94084}">
      <dgm:prSet phldrT="[Testo]"/>
      <dgm:spPr/>
      <dgm:t>
        <a:bodyPr/>
        <a:lstStyle/>
        <a:p>
          <a:r>
            <a:rPr lang="it-IT" dirty="0"/>
            <a:t>Data </a:t>
          </a:r>
          <a:r>
            <a:rPr lang="it-IT" dirty="0" err="1"/>
            <a:t>preparation</a:t>
          </a:r>
          <a:endParaRPr lang="it-IT" dirty="0"/>
        </a:p>
      </dgm:t>
    </dgm:pt>
    <dgm:pt modelId="{7B1DE7EA-8EA8-449D-B2F0-EBDACFEB56D6}" type="parTrans" cxnId="{1842714F-C14E-4EE0-B118-456930BADBD0}">
      <dgm:prSet/>
      <dgm:spPr/>
      <dgm:t>
        <a:bodyPr/>
        <a:lstStyle/>
        <a:p>
          <a:endParaRPr lang="it-IT"/>
        </a:p>
      </dgm:t>
    </dgm:pt>
    <dgm:pt modelId="{51FEECE7-EFBE-48C7-A932-BFF57214CEC9}" type="sibTrans" cxnId="{1842714F-C14E-4EE0-B118-456930BADBD0}">
      <dgm:prSet/>
      <dgm:spPr/>
      <dgm:t>
        <a:bodyPr/>
        <a:lstStyle/>
        <a:p>
          <a:endParaRPr lang="it-IT"/>
        </a:p>
      </dgm:t>
    </dgm:pt>
    <dgm:pt modelId="{1807487D-795F-4FDB-8249-EB40AE16417E}">
      <dgm:prSet/>
      <dgm:spPr/>
      <dgm:t>
        <a:bodyPr/>
        <a:lstStyle/>
        <a:p>
          <a:r>
            <a:rPr lang="it-IT" dirty="0" err="1"/>
            <a:t>Modeling</a:t>
          </a:r>
          <a:endParaRPr lang="it-IT" dirty="0"/>
        </a:p>
      </dgm:t>
    </dgm:pt>
    <dgm:pt modelId="{84F477B1-A706-4818-AA7D-97835FC59AB1}" type="parTrans" cxnId="{E0832707-F1E4-48C1-95D7-0FA12125922A}">
      <dgm:prSet/>
      <dgm:spPr/>
      <dgm:t>
        <a:bodyPr/>
        <a:lstStyle/>
        <a:p>
          <a:endParaRPr lang="it-IT"/>
        </a:p>
      </dgm:t>
    </dgm:pt>
    <dgm:pt modelId="{6BAF172B-20ED-46D4-A9E3-6FE0ECA6A031}" type="sibTrans" cxnId="{E0832707-F1E4-48C1-95D7-0FA12125922A}">
      <dgm:prSet/>
      <dgm:spPr/>
      <dgm:t>
        <a:bodyPr/>
        <a:lstStyle/>
        <a:p>
          <a:endParaRPr lang="it-IT"/>
        </a:p>
      </dgm:t>
    </dgm:pt>
    <dgm:pt modelId="{3F41B8E0-7573-472F-A6D9-B7DC57D652EA}">
      <dgm:prSet/>
      <dgm:spPr/>
      <dgm:t>
        <a:bodyPr/>
        <a:lstStyle/>
        <a:p>
          <a:r>
            <a:rPr lang="it-IT" dirty="0"/>
            <a:t>Evaluation</a:t>
          </a:r>
        </a:p>
      </dgm:t>
    </dgm:pt>
    <dgm:pt modelId="{3370D482-97D8-4F3C-AB2F-F23931B1018D}" type="parTrans" cxnId="{5F163D22-3C91-4828-891B-8B8B3EA0CC2F}">
      <dgm:prSet/>
      <dgm:spPr/>
      <dgm:t>
        <a:bodyPr/>
        <a:lstStyle/>
        <a:p>
          <a:endParaRPr lang="it-IT"/>
        </a:p>
      </dgm:t>
    </dgm:pt>
    <dgm:pt modelId="{0F502D52-941A-4557-BD98-BB777373EA37}" type="sibTrans" cxnId="{5F163D22-3C91-4828-891B-8B8B3EA0CC2F}">
      <dgm:prSet/>
      <dgm:spPr/>
      <dgm:t>
        <a:bodyPr/>
        <a:lstStyle/>
        <a:p>
          <a:endParaRPr lang="it-IT"/>
        </a:p>
      </dgm:t>
    </dgm:pt>
    <dgm:pt modelId="{38551160-B954-47C4-BB11-3EE74578159B}">
      <dgm:prSet>
        <dgm:style>
          <a:lnRef idx="1">
            <a:schemeClr val="accent3"/>
          </a:lnRef>
          <a:fillRef idx="3">
            <a:schemeClr val="accent3"/>
          </a:fillRef>
          <a:effectRef idx="2">
            <a:schemeClr val="accent3"/>
          </a:effectRef>
          <a:fontRef idx="minor">
            <a:schemeClr val="lt1"/>
          </a:fontRef>
        </dgm:style>
      </dgm:prSet>
      <dgm:spPr/>
      <dgm:t>
        <a:bodyPr/>
        <a:lstStyle/>
        <a:p>
          <a:r>
            <a:rPr lang="it-IT" dirty="0" err="1"/>
            <a:t>Submission</a:t>
          </a:r>
          <a:endParaRPr lang="it-IT" dirty="0"/>
        </a:p>
      </dgm:t>
    </dgm:pt>
    <dgm:pt modelId="{CDB33971-146A-4953-8DB4-F0FA5193370B}" type="parTrans" cxnId="{C905CFAD-0FE5-47D7-A779-A0D826C8B993}">
      <dgm:prSet/>
      <dgm:spPr/>
      <dgm:t>
        <a:bodyPr/>
        <a:lstStyle/>
        <a:p>
          <a:endParaRPr lang="en-US"/>
        </a:p>
      </dgm:t>
    </dgm:pt>
    <dgm:pt modelId="{A8A59C92-ED3F-46A6-828C-CE16D74B7036}" type="sibTrans" cxnId="{C905CFAD-0FE5-47D7-A779-A0D826C8B993}">
      <dgm:prSet/>
      <dgm:spPr/>
      <dgm:t>
        <a:bodyPr/>
        <a:lstStyle/>
        <a:p>
          <a:endParaRPr lang="en-US"/>
        </a:p>
      </dgm:t>
    </dgm:pt>
    <dgm:pt modelId="{21C8D79A-7665-41BF-8E5C-BC1D50F08366}" type="pres">
      <dgm:prSet presAssocID="{F21CB2E5-0B5B-4D46-96F6-3EF0ACC7DB7B}" presName="Name0" presStyleCnt="0">
        <dgm:presLayoutVars>
          <dgm:chMax val="7"/>
          <dgm:dir/>
          <dgm:animOne val="branch"/>
        </dgm:presLayoutVars>
      </dgm:prSet>
      <dgm:spPr/>
    </dgm:pt>
    <dgm:pt modelId="{35056113-9BA9-46F2-BB35-D9CBB253A7E0}" type="pres">
      <dgm:prSet presAssocID="{C16E6298-FB9B-48BE-98C7-54385AEB7A38}" presName="parTx1" presStyleLbl="node1" presStyleIdx="0" presStyleCnt="6"/>
      <dgm:spPr/>
    </dgm:pt>
    <dgm:pt modelId="{5E00610C-CD18-4E66-81D1-2D15BCFDF6DE}" type="pres">
      <dgm:prSet presAssocID="{70A56BFA-52E9-48EE-8AB8-09CD3144FE0A}" presName="parTx2" presStyleLbl="node1" presStyleIdx="1" presStyleCnt="6"/>
      <dgm:spPr/>
    </dgm:pt>
    <dgm:pt modelId="{FD788DA9-CF14-46C4-94DC-B31747FEFF68}" type="pres">
      <dgm:prSet presAssocID="{FCF544D2-FC15-48E6-80F0-D576B6B94084}" presName="parTx3" presStyleLbl="node1" presStyleIdx="2" presStyleCnt="6"/>
      <dgm:spPr/>
    </dgm:pt>
    <dgm:pt modelId="{F81F3A55-3CED-46E7-B83B-949E920B37A1}" type="pres">
      <dgm:prSet presAssocID="{1807487D-795F-4FDB-8249-EB40AE16417E}" presName="parTx4" presStyleLbl="node1" presStyleIdx="3" presStyleCnt="6"/>
      <dgm:spPr/>
    </dgm:pt>
    <dgm:pt modelId="{F1826419-DEE9-4430-A202-7D85669EA5D2}" type="pres">
      <dgm:prSet presAssocID="{3F41B8E0-7573-472F-A6D9-B7DC57D652EA}" presName="parTx5" presStyleLbl="node1" presStyleIdx="4" presStyleCnt="6"/>
      <dgm:spPr/>
    </dgm:pt>
    <dgm:pt modelId="{1C70F441-B4E1-478C-909F-C93F24F0F4D6}" type="pres">
      <dgm:prSet presAssocID="{38551160-B954-47C4-BB11-3EE74578159B}" presName="parTx6" presStyleLbl="node1" presStyleIdx="5" presStyleCnt="6"/>
      <dgm:spPr/>
    </dgm:pt>
  </dgm:ptLst>
  <dgm:cxnLst>
    <dgm:cxn modelId="{E0832707-F1E4-48C1-95D7-0FA12125922A}" srcId="{F21CB2E5-0B5B-4D46-96F6-3EF0ACC7DB7B}" destId="{1807487D-795F-4FDB-8249-EB40AE16417E}" srcOrd="3" destOrd="0" parTransId="{84F477B1-A706-4818-AA7D-97835FC59AB1}" sibTransId="{6BAF172B-20ED-46D4-A9E3-6FE0ECA6A031}"/>
    <dgm:cxn modelId="{3C6CD91A-028C-4447-A6D9-DFE0DC2643CF}" srcId="{F21CB2E5-0B5B-4D46-96F6-3EF0ACC7DB7B}" destId="{70A56BFA-52E9-48EE-8AB8-09CD3144FE0A}" srcOrd="1" destOrd="0" parTransId="{01C5331C-8C7B-4D58-99D8-71679222BBE9}" sibTransId="{D1751E86-0082-47EE-880C-F83050AE6529}"/>
    <dgm:cxn modelId="{5F163D22-3C91-4828-891B-8B8B3EA0CC2F}" srcId="{F21CB2E5-0B5B-4D46-96F6-3EF0ACC7DB7B}" destId="{3F41B8E0-7573-472F-A6D9-B7DC57D652EA}" srcOrd="4" destOrd="0" parTransId="{3370D482-97D8-4F3C-AB2F-F23931B1018D}" sibTransId="{0F502D52-941A-4557-BD98-BB777373EA37}"/>
    <dgm:cxn modelId="{07EA3030-D148-47AA-B5E4-1A3A1CE5F8CB}" type="presOf" srcId="{F21CB2E5-0B5B-4D46-96F6-3EF0ACC7DB7B}" destId="{21C8D79A-7665-41BF-8E5C-BC1D50F08366}" srcOrd="0" destOrd="0" presId="urn:microsoft.com/office/officeart/2009/3/layout/SubStepProcess"/>
    <dgm:cxn modelId="{C3381A35-DA50-4A3C-BE01-E475B7F7B7F0}" type="presOf" srcId="{1807487D-795F-4FDB-8249-EB40AE16417E}" destId="{F81F3A55-3CED-46E7-B83B-949E920B37A1}" srcOrd="0" destOrd="0" presId="urn:microsoft.com/office/officeart/2009/3/layout/SubStepProcess"/>
    <dgm:cxn modelId="{259D6B38-59B0-49E8-9741-96511F21C145}" type="presOf" srcId="{38551160-B954-47C4-BB11-3EE74578159B}" destId="{1C70F441-B4E1-478C-909F-C93F24F0F4D6}" srcOrd="0" destOrd="0" presId="urn:microsoft.com/office/officeart/2009/3/layout/SubStepProcess"/>
    <dgm:cxn modelId="{5FFF953A-17FB-4A83-943E-7F5E43E9F0F8}" type="presOf" srcId="{C16E6298-FB9B-48BE-98C7-54385AEB7A38}" destId="{35056113-9BA9-46F2-BB35-D9CBB253A7E0}" srcOrd="0" destOrd="0" presId="urn:microsoft.com/office/officeart/2009/3/layout/SubStepProcess"/>
    <dgm:cxn modelId="{F84C6269-C086-48F0-8332-6AD1528C05F5}" srcId="{F21CB2E5-0B5B-4D46-96F6-3EF0ACC7DB7B}" destId="{C16E6298-FB9B-48BE-98C7-54385AEB7A38}" srcOrd="0" destOrd="0" parTransId="{9C867B95-3C3B-4D1D-934C-245D05762B80}" sibTransId="{F3AA8915-BCEB-4814-937B-003EC0F00B3A}"/>
    <dgm:cxn modelId="{2909966A-CF47-48C4-916C-A9F95C227C5C}" type="presOf" srcId="{FCF544D2-FC15-48E6-80F0-D576B6B94084}" destId="{FD788DA9-CF14-46C4-94DC-B31747FEFF68}" srcOrd="0" destOrd="0" presId="urn:microsoft.com/office/officeart/2009/3/layout/SubStepProcess"/>
    <dgm:cxn modelId="{1842714F-C14E-4EE0-B118-456930BADBD0}" srcId="{F21CB2E5-0B5B-4D46-96F6-3EF0ACC7DB7B}" destId="{FCF544D2-FC15-48E6-80F0-D576B6B94084}" srcOrd="2" destOrd="0" parTransId="{7B1DE7EA-8EA8-449D-B2F0-EBDACFEB56D6}" sibTransId="{51FEECE7-EFBE-48C7-A932-BFF57214CEC9}"/>
    <dgm:cxn modelId="{2C4774A4-F0F4-42EB-9E6A-43CCB116E9AE}" type="presOf" srcId="{70A56BFA-52E9-48EE-8AB8-09CD3144FE0A}" destId="{5E00610C-CD18-4E66-81D1-2D15BCFDF6DE}" srcOrd="0" destOrd="0" presId="urn:microsoft.com/office/officeart/2009/3/layout/SubStepProcess"/>
    <dgm:cxn modelId="{C905CFAD-0FE5-47D7-A779-A0D826C8B993}" srcId="{F21CB2E5-0B5B-4D46-96F6-3EF0ACC7DB7B}" destId="{38551160-B954-47C4-BB11-3EE74578159B}" srcOrd="5" destOrd="0" parTransId="{CDB33971-146A-4953-8DB4-F0FA5193370B}" sibTransId="{A8A59C92-ED3F-46A6-828C-CE16D74B7036}"/>
    <dgm:cxn modelId="{8CCC8FC2-8C1C-474C-8A3D-D34BCF83D3BF}" type="presOf" srcId="{3F41B8E0-7573-472F-A6D9-B7DC57D652EA}" destId="{F1826419-DEE9-4430-A202-7D85669EA5D2}" srcOrd="0" destOrd="0" presId="urn:microsoft.com/office/officeart/2009/3/layout/SubStepProcess"/>
    <dgm:cxn modelId="{70C83487-21DD-417D-B56D-B81116BE137F}" type="presParOf" srcId="{21C8D79A-7665-41BF-8E5C-BC1D50F08366}" destId="{35056113-9BA9-46F2-BB35-D9CBB253A7E0}" srcOrd="0" destOrd="0" presId="urn:microsoft.com/office/officeart/2009/3/layout/SubStepProcess"/>
    <dgm:cxn modelId="{A97AAB6B-CAE5-4BEA-875A-57E3D2B285CA}" type="presParOf" srcId="{21C8D79A-7665-41BF-8E5C-BC1D50F08366}" destId="{5E00610C-CD18-4E66-81D1-2D15BCFDF6DE}" srcOrd="1" destOrd="0" presId="urn:microsoft.com/office/officeart/2009/3/layout/SubStepProcess"/>
    <dgm:cxn modelId="{CDA4785D-89BD-46BC-901B-3C65775E168F}" type="presParOf" srcId="{21C8D79A-7665-41BF-8E5C-BC1D50F08366}" destId="{FD788DA9-CF14-46C4-94DC-B31747FEFF68}" srcOrd="2" destOrd="0" presId="urn:microsoft.com/office/officeart/2009/3/layout/SubStepProcess"/>
    <dgm:cxn modelId="{B9AB92ED-2204-40E4-ACC1-941A5401AF15}" type="presParOf" srcId="{21C8D79A-7665-41BF-8E5C-BC1D50F08366}" destId="{F81F3A55-3CED-46E7-B83B-949E920B37A1}" srcOrd="3" destOrd="0" presId="urn:microsoft.com/office/officeart/2009/3/layout/SubStepProcess"/>
    <dgm:cxn modelId="{6D78033F-7BB0-4774-99D7-44F068F8992E}" type="presParOf" srcId="{21C8D79A-7665-41BF-8E5C-BC1D50F08366}" destId="{F1826419-DEE9-4430-A202-7D85669EA5D2}" srcOrd="4" destOrd="0" presId="urn:microsoft.com/office/officeart/2009/3/layout/SubStepProcess"/>
    <dgm:cxn modelId="{78945681-4FE9-4338-801E-A323D10EDBF2}" type="presParOf" srcId="{21C8D79A-7665-41BF-8E5C-BC1D50F08366}" destId="{1C70F441-B4E1-478C-909F-C93F24F0F4D6}" srcOrd="5" destOrd="0" presId="urn:microsoft.com/office/officeart/2009/3/layout/SubSte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E499165-1578-4154-97FD-D1CD2C2850F7}" type="doc">
      <dgm:prSet loTypeId="urn:microsoft.com/office/officeart/2008/layout/BendingPictureCaption" loCatId="picture" qsTypeId="urn:microsoft.com/office/officeart/2005/8/quickstyle/simple4" qsCatId="simple" csTypeId="urn:microsoft.com/office/officeart/2005/8/colors/accent1_2" csCatId="accent1" phldr="1"/>
      <dgm:spPr/>
      <dgm:t>
        <a:bodyPr/>
        <a:lstStyle/>
        <a:p>
          <a:endParaRPr lang="it-IT"/>
        </a:p>
      </dgm:t>
    </dgm:pt>
    <dgm:pt modelId="{315019C7-776A-48BA-B52E-CD4D31C96C4B}">
      <dgm:prSet custT="1">
        <dgm:style>
          <a:lnRef idx="1">
            <a:schemeClr val="accent1"/>
          </a:lnRef>
          <a:fillRef idx="3">
            <a:schemeClr val="accent1"/>
          </a:fillRef>
          <a:effectRef idx="2">
            <a:schemeClr val="accent1"/>
          </a:effectRef>
          <a:fontRef idx="minor">
            <a:schemeClr val="lt1"/>
          </a:fontRef>
        </dgm:style>
      </dgm:prSet>
      <dgm:spPr>
        <a:ln/>
      </dgm:spPr>
      <dgm:t>
        <a:bodyPr lIns="180000"/>
        <a:lstStyle/>
        <a:p>
          <a:r>
            <a:rPr lang="en-US" sz="1400" dirty="0"/>
            <a:t>Training and validation set situation</a:t>
          </a:r>
          <a:endParaRPr lang="it-IT" sz="1400" dirty="0"/>
        </a:p>
      </dgm:t>
    </dgm:pt>
    <dgm:pt modelId="{FBAB6B2A-AA0A-4137-B5DE-21ADEAEC5ED8}" type="parTrans" cxnId="{14FD19C3-DBFF-43DD-A74A-E5A4C65E105B}">
      <dgm:prSet/>
      <dgm:spPr/>
      <dgm:t>
        <a:bodyPr/>
        <a:lstStyle/>
        <a:p>
          <a:endParaRPr lang="it-IT"/>
        </a:p>
      </dgm:t>
    </dgm:pt>
    <dgm:pt modelId="{76540BD2-7FDC-4E0E-A33F-756A5DD36D60}" type="sibTrans" cxnId="{14FD19C3-DBFF-43DD-A74A-E5A4C65E105B}">
      <dgm:prSet/>
      <dgm:spPr/>
      <dgm:t>
        <a:bodyPr/>
        <a:lstStyle/>
        <a:p>
          <a:endParaRPr lang="it-IT"/>
        </a:p>
      </dgm:t>
    </dgm:pt>
    <dgm:pt modelId="{96396D10-7697-41C1-8107-38A004077DE4}" type="pres">
      <dgm:prSet presAssocID="{6E499165-1578-4154-97FD-D1CD2C2850F7}" presName="diagram" presStyleCnt="0">
        <dgm:presLayoutVars>
          <dgm:dir/>
        </dgm:presLayoutVars>
      </dgm:prSet>
      <dgm:spPr/>
    </dgm:pt>
    <dgm:pt modelId="{F775A0F1-0561-493A-9353-0E66D1FFF3DB}" type="pres">
      <dgm:prSet presAssocID="{315019C7-776A-48BA-B52E-CD4D31C96C4B}" presName="composite" presStyleCnt="0"/>
      <dgm:spPr/>
    </dgm:pt>
    <dgm:pt modelId="{BD7D6749-064F-4662-B9FB-ED3BC43DE4DA}" type="pres">
      <dgm:prSet presAssocID="{315019C7-776A-48BA-B52E-CD4D31C96C4B}" presName="Image" presStyleLbl="bgShp" presStyleIdx="0" presStyleCnt="1" custScaleX="213810" custScaleY="124869" custLinFactNeighborX="-67" custLinFactNeighborY="-6546"/>
      <dgm:spPr>
        <a:blipFill>
          <a:blip xmlns:r="http://schemas.openxmlformats.org/officeDocument/2006/relationships" r:embed="rId1">
            <a:extLst>
              <a:ext uri="{28A0092B-C50C-407E-A947-70E740481C1C}">
                <a14:useLocalDpi xmlns:a14="http://schemas.microsoft.com/office/drawing/2010/main" val="0"/>
              </a:ext>
            </a:extLst>
          </a:blip>
          <a:srcRect/>
          <a:stretch>
            <a:fillRect t="-1000" b="-1000"/>
          </a:stretch>
        </a:blipFill>
        <a:ln>
          <a:solidFill>
            <a:schemeClr val="accent4">
              <a:lumMod val="20000"/>
              <a:lumOff val="80000"/>
            </a:schemeClr>
          </a:solidFill>
        </a:ln>
      </dgm:spPr>
    </dgm:pt>
    <dgm:pt modelId="{ADEC2FCD-4CFC-45E0-9F22-2402BA1293B3}" type="pres">
      <dgm:prSet presAssocID="{315019C7-776A-48BA-B52E-CD4D31C96C4B}" presName="Parent" presStyleLbl="node0" presStyleIdx="0" presStyleCnt="1" custScaleX="204594" custScaleY="103700" custLinFactNeighborX="-10695" custLinFactNeighborY="99798">
        <dgm:presLayoutVars>
          <dgm:bulletEnabled val="1"/>
        </dgm:presLayoutVars>
      </dgm:prSet>
      <dgm:spPr>
        <a:prstGeom prst="roundRect">
          <a:avLst/>
        </a:prstGeom>
      </dgm:spPr>
    </dgm:pt>
  </dgm:ptLst>
  <dgm:cxnLst>
    <dgm:cxn modelId="{58CD1307-E1FF-4D9C-A4B0-839F17A4A22A}" type="presOf" srcId="{6E499165-1578-4154-97FD-D1CD2C2850F7}" destId="{96396D10-7697-41C1-8107-38A004077DE4}" srcOrd="0" destOrd="0" presId="urn:microsoft.com/office/officeart/2008/layout/BendingPictureCaption"/>
    <dgm:cxn modelId="{F1E2063E-CFC3-494B-AAE8-2218965DA185}" type="presOf" srcId="{315019C7-776A-48BA-B52E-CD4D31C96C4B}" destId="{ADEC2FCD-4CFC-45E0-9F22-2402BA1293B3}" srcOrd="0" destOrd="0" presId="urn:microsoft.com/office/officeart/2008/layout/BendingPictureCaption"/>
    <dgm:cxn modelId="{14FD19C3-DBFF-43DD-A74A-E5A4C65E105B}" srcId="{6E499165-1578-4154-97FD-D1CD2C2850F7}" destId="{315019C7-776A-48BA-B52E-CD4D31C96C4B}" srcOrd="0" destOrd="0" parTransId="{FBAB6B2A-AA0A-4137-B5DE-21ADEAEC5ED8}" sibTransId="{76540BD2-7FDC-4E0E-A33F-756A5DD36D60}"/>
    <dgm:cxn modelId="{9C0992EF-9E18-4030-9452-805F0DB40CFE}" type="presParOf" srcId="{96396D10-7697-41C1-8107-38A004077DE4}" destId="{F775A0F1-0561-493A-9353-0E66D1FFF3DB}" srcOrd="0" destOrd="0" presId="urn:microsoft.com/office/officeart/2008/layout/BendingPictureCaption"/>
    <dgm:cxn modelId="{E84FC59D-44A3-4D8D-985C-B1F7302DB58B}" type="presParOf" srcId="{F775A0F1-0561-493A-9353-0E66D1FFF3DB}" destId="{BD7D6749-064F-4662-B9FB-ED3BC43DE4DA}" srcOrd="0" destOrd="0" presId="urn:microsoft.com/office/officeart/2008/layout/BendingPictureCaption"/>
    <dgm:cxn modelId="{D05FF3AD-C132-49AD-A560-F26BCA195B21}" type="presParOf" srcId="{F775A0F1-0561-493A-9353-0E66D1FFF3DB}" destId="{ADEC2FCD-4CFC-45E0-9F22-2402BA1293B3}" srcOrd="1" destOrd="0" presId="urn:microsoft.com/office/officeart/2008/layout/BendingPictureCapti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21CB2E5-0B5B-4D46-96F6-3EF0ACC7DB7B}" type="doc">
      <dgm:prSet loTypeId="urn:microsoft.com/office/officeart/2009/3/layout/SubStepProcess" loCatId="process" qsTypeId="urn:microsoft.com/office/officeart/2005/8/quickstyle/simple4" qsCatId="simple" csTypeId="urn:microsoft.com/office/officeart/2005/8/colors/accent1_2" csCatId="accent1" phldr="1"/>
      <dgm:spPr/>
    </dgm:pt>
    <dgm:pt modelId="{C16E6298-FB9B-48BE-98C7-54385AEB7A38}">
      <dgm:prSet phldrT="[Testo]">
        <dgm:style>
          <a:lnRef idx="1">
            <a:schemeClr val="accent1"/>
          </a:lnRef>
          <a:fillRef idx="3">
            <a:schemeClr val="accent1"/>
          </a:fillRef>
          <a:effectRef idx="2">
            <a:schemeClr val="accent1"/>
          </a:effectRef>
          <a:fontRef idx="minor">
            <a:schemeClr val="lt1"/>
          </a:fontRef>
        </dgm:style>
      </dgm:prSet>
      <dgm:spPr>
        <a:ln/>
      </dgm:spPr>
      <dgm:t>
        <a:bodyPr/>
        <a:lstStyle/>
        <a:p>
          <a:r>
            <a:rPr lang="it-IT" dirty="0"/>
            <a:t>Business </a:t>
          </a:r>
          <a:r>
            <a:rPr lang="it-IT" dirty="0" err="1"/>
            <a:t>understanding</a:t>
          </a:r>
          <a:endParaRPr lang="it-IT" dirty="0"/>
        </a:p>
      </dgm:t>
    </dgm:pt>
    <dgm:pt modelId="{9C867B95-3C3B-4D1D-934C-245D05762B80}" type="parTrans" cxnId="{F84C6269-C086-48F0-8332-6AD1528C05F5}">
      <dgm:prSet/>
      <dgm:spPr/>
      <dgm:t>
        <a:bodyPr/>
        <a:lstStyle/>
        <a:p>
          <a:endParaRPr lang="it-IT"/>
        </a:p>
      </dgm:t>
    </dgm:pt>
    <dgm:pt modelId="{F3AA8915-BCEB-4814-937B-003EC0F00B3A}" type="sibTrans" cxnId="{F84C6269-C086-48F0-8332-6AD1528C05F5}">
      <dgm:prSet/>
      <dgm:spPr/>
      <dgm:t>
        <a:bodyPr/>
        <a:lstStyle/>
        <a:p>
          <a:endParaRPr lang="it-IT"/>
        </a:p>
      </dgm:t>
    </dgm:pt>
    <dgm:pt modelId="{70A56BFA-52E9-48EE-8AB8-09CD3144FE0A}">
      <dgm:prSet phldrT="[Testo]">
        <dgm:style>
          <a:lnRef idx="1">
            <a:schemeClr val="accent1"/>
          </a:lnRef>
          <a:fillRef idx="3">
            <a:schemeClr val="accent1"/>
          </a:fillRef>
          <a:effectRef idx="2">
            <a:schemeClr val="accent1"/>
          </a:effectRef>
          <a:fontRef idx="minor">
            <a:schemeClr val="lt1"/>
          </a:fontRef>
        </dgm:style>
      </dgm:prSet>
      <dgm:spPr/>
      <dgm:t>
        <a:bodyPr/>
        <a:lstStyle/>
        <a:p>
          <a:r>
            <a:rPr lang="it-IT" dirty="0"/>
            <a:t>Data </a:t>
          </a:r>
          <a:r>
            <a:rPr lang="it-IT" dirty="0" err="1"/>
            <a:t>understanding</a:t>
          </a:r>
          <a:endParaRPr lang="it-IT" dirty="0"/>
        </a:p>
      </dgm:t>
    </dgm:pt>
    <dgm:pt modelId="{01C5331C-8C7B-4D58-99D8-71679222BBE9}" type="parTrans" cxnId="{3C6CD91A-028C-4447-A6D9-DFE0DC2643CF}">
      <dgm:prSet/>
      <dgm:spPr/>
      <dgm:t>
        <a:bodyPr/>
        <a:lstStyle/>
        <a:p>
          <a:endParaRPr lang="it-IT"/>
        </a:p>
      </dgm:t>
    </dgm:pt>
    <dgm:pt modelId="{D1751E86-0082-47EE-880C-F83050AE6529}" type="sibTrans" cxnId="{3C6CD91A-028C-4447-A6D9-DFE0DC2643CF}">
      <dgm:prSet/>
      <dgm:spPr/>
      <dgm:t>
        <a:bodyPr/>
        <a:lstStyle/>
        <a:p>
          <a:endParaRPr lang="it-IT"/>
        </a:p>
      </dgm:t>
    </dgm:pt>
    <dgm:pt modelId="{FCF544D2-FC15-48E6-80F0-D576B6B94084}">
      <dgm:prSet phldrT="[Testo]">
        <dgm:style>
          <a:lnRef idx="1">
            <a:schemeClr val="accent2"/>
          </a:lnRef>
          <a:fillRef idx="3">
            <a:schemeClr val="accent2"/>
          </a:fillRef>
          <a:effectRef idx="2">
            <a:schemeClr val="accent2"/>
          </a:effectRef>
          <a:fontRef idx="minor">
            <a:schemeClr val="lt1"/>
          </a:fontRef>
        </dgm:style>
      </dgm:prSet>
      <dgm:spPr/>
      <dgm:t>
        <a:bodyPr/>
        <a:lstStyle/>
        <a:p>
          <a:r>
            <a:rPr lang="it-IT" dirty="0"/>
            <a:t>Data </a:t>
          </a:r>
          <a:r>
            <a:rPr lang="it-IT" dirty="0" err="1"/>
            <a:t>preparation</a:t>
          </a:r>
          <a:endParaRPr lang="it-IT" dirty="0"/>
        </a:p>
      </dgm:t>
    </dgm:pt>
    <dgm:pt modelId="{7B1DE7EA-8EA8-449D-B2F0-EBDACFEB56D6}" type="parTrans" cxnId="{1842714F-C14E-4EE0-B118-456930BADBD0}">
      <dgm:prSet/>
      <dgm:spPr/>
      <dgm:t>
        <a:bodyPr/>
        <a:lstStyle/>
        <a:p>
          <a:endParaRPr lang="it-IT"/>
        </a:p>
      </dgm:t>
    </dgm:pt>
    <dgm:pt modelId="{51FEECE7-EFBE-48C7-A932-BFF57214CEC9}" type="sibTrans" cxnId="{1842714F-C14E-4EE0-B118-456930BADBD0}">
      <dgm:prSet/>
      <dgm:spPr/>
      <dgm:t>
        <a:bodyPr/>
        <a:lstStyle/>
        <a:p>
          <a:endParaRPr lang="it-IT"/>
        </a:p>
      </dgm:t>
    </dgm:pt>
    <dgm:pt modelId="{1807487D-795F-4FDB-8249-EB40AE16417E}">
      <dgm:prSet/>
      <dgm:spPr/>
      <dgm:t>
        <a:bodyPr/>
        <a:lstStyle/>
        <a:p>
          <a:r>
            <a:rPr lang="it-IT" dirty="0" err="1"/>
            <a:t>Modeling</a:t>
          </a:r>
          <a:endParaRPr lang="it-IT" dirty="0"/>
        </a:p>
      </dgm:t>
    </dgm:pt>
    <dgm:pt modelId="{84F477B1-A706-4818-AA7D-97835FC59AB1}" type="parTrans" cxnId="{E0832707-F1E4-48C1-95D7-0FA12125922A}">
      <dgm:prSet/>
      <dgm:spPr/>
      <dgm:t>
        <a:bodyPr/>
        <a:lstStyle/>
        <a:p>
          <a:endParaRPr lang="it-IT"/>
        </a:p>
      </dgm:t>
    </dgm:pt>
    <dgm:pt modelId="{6BAF172B-20ED-46D4-A9E3-6FE0ECA6A031}" type="sibTrans" cxnId="{E0832707-F1E4-48C1-95D7-0FA12125922A}">
      <dgm:prSet/>
      <dgm:spPr/>
      <dgm:t>
        <a:bodyPr/>
        <a:lstStyle/>
        <a:p>
          <a:endParaRPr lang="it-IT"/>
        </a:p>
      </dgm:t>
    </dgm:pt>
    <dgm:pt modelId="{3F41B8E0-7573-472F-A6D9-B7DC57D652EA}">
      <dgm:prSet/>
      <dgm:spPr/>
      <dgm:t>
        <a:bodyPr/>
        <a:lstStyle/>
        <a:p>
          <a:r>
            <a:rPr lang="it-IT" dirty="0"/>
            <a:t>Evaluation</a:t>
          </a:r>
        </a:p>
      </dgm:t>
    </dgm:pt>
    <dgm:pt modelId="{3370D482-97D8-4F3C-AB2F-F23931B1018D}" type="parTrans" cxnId="{5F163D22-3C91-4828-891B-8B8B3EA0CC2F}">
      <dgm:prSet/>
      <dgm:spPr/>
      <dgm:t>
        <a:bodyPr/>
        <a:lstStyle/>
        <a:p>
          <a:endParaRPr lang="it-IT"/>
        </a:p>
      </dgm:t>
    </dgm:pt>
    <dgm:pt modelId="{0F502D52-941A-4557-BD98-BB777373EA37}" type="sibTrans" cxnId="{5F163D22-3C91-4828-891B-8B8B3EA0CC2F}">
      <dgm:prSet/>
      <dgm:spPr/>
      <dgm:t>
        <a:bodyPr/>
        <a:lstStyle/>
        <a:p>
          <a:endParaRPr lang="it-IT"/>
        </a:p>
      </dgm:t>
    </dgm:pt>
    <dgm:pt modelId="{38551160-B954-47C4-BB11-3EE74578159B}">
      <dgm:prSet>
        <dgm:style>
          <a:lnRef idx="1">
            <a:schemeClr val="accent3"/>
          </a:lnRef>
          <a:fillRef idx="3">
            <a:schemeClr val="accent3"/>
          </a:fillRef>
          <a:effectRef idx="2">
            <a:schemeClr val="accent3"/>
          </a:effectRef>
          <a:fontRef idx="minor">
            <a:schemeClr val="lt1"/>
          </a:fontRef>
        </dgm:style>
      </dgm:prSet>
      <dgm:spPr/>
      <dgm:t>
        <a:bodyPr/>
        <a:lstStyle/>
        <a:p>
          <a:r>
            <a:rPr lang="it-IT" dirty="0" err="1"/>
            <a:t>Submission</a:t>
          </a:r>
          <a:endParaRPr lang="it-IT" dirty="0"/>
        </a:p>
      </dgm:t>
    </dgm:pt>
    <dgm:pt modelId="{CDB33971-146A-4953-8DB4-F0FA5193370B}" type="parTrans" cxnId="{C905CFAD-0FE5-47D7-A779-A0D826C8B993}">
      <dgm:prSet/>
      <dgm:spPr/>
      <dgm:t>
        <a:bodyPr/>
        <a:lstStyle/>
        <a:p>
          <a:endParaRPr lang="en-US"/>
        </a:p>
      </dgm:t>
    </dgm:pt>
    <dgm:pt modelId="{A8A59C92-ED3F-46A6-828C-CE16D74B7036}" type="sibTrans" cxnId="{C905CFAD-0FE5-47D7-A779-A0D826C8B993}">
      <dgm:prSet/>
      <dgm:spPr/>
      <dgm:t>
        <a:bodyPr/>
        <a:lstStyle/>
        <a:p>
          <a:endParaRPr lang="en-US"/>
        </a:p>
      </dgm:t>
    </dgm:pt>
    <dgm:pt modelId="{01C53374-073B-4C67-81B3-3C6C639016C0}" type="pres">
      <dgm:prSet presAssocID="{F21CB2E5-0B5B-4D46-96F6-3EF0ACC7DB7B}" presName="Name0" presStyleCnt="0">
        <dgm:presLayoutVars>
          <dgm:chMax val="7"/>
          <dgm:dir/>
          <dgm:animOne val="branch"/>
        </dgm:presLayoutVars>
      </dgm:prSet>
      <dgm:spPr/>
    </dgm:pt>
    <dgm:pt modelId="{E7C50F0C-36A3-4CB3-B1BE-9762C72261C8}" type="pres">
      <dgm:prSet presAssocID="{C16E6298-FB9B-48BE-98C7-54385AEB7A38}" presName="parTx1" presStyleLbl="node1" presStyleIdx="0" presStyleCnt="6"/>
      <dgm:spPr/>
    </dgm:pt>
    <dgm:pt modelId="{3BD5B728-598C-43CE-BF2E-A3541612393D}" type="pres">
      <dgm:prSet presAssocID="{70A56BFA-52E9-48EE-8AB8-09CD3144FE0A}" presName="parTx2" presStyleLbl="node1" presStyleIdx="1" presStyleCnt="6"/>
      <dgm:spPr/>
    </dgm:pt>
    <dgm:pt modelId="{33B1188D-536D-4B8A-8BC6-4E25492277E8}" type="pres">
      <dgm:prSet presAssocID="{FCF544D2-FC15-48E6-80F0-D576B6B94084}" presName="parTx3" presStyleLbl="node1" presStyleIdx="2" presStyleCnt="6"/>
      <dgm:spPr/>
    </dgm:pt>
    <dgm:pt modelId="{463FCC37-1E47-43B7-9722-892E4F56F64A}" type="pres">
      <dgm:prSet presAssocID="{1807487D-795F-4FDB-8249-EB40AE16417E}" presName="parTx4" presStyleLbl="node1" presStyleIdx="3" presStyleCnt="6"/>
      <dgm:spPr/>
    </dgm:pt>
    <dgm:pt modelId="{A4A8E5B1-9BBB-490A-B4E6-0AD0973C2ABD}" type="pres">
      <dgm:prSet presAssocID="{3F41B8E0-7573-472F-A6D9-B7DC57D652EA}" presName="parTx5" presStyleLbl="node1" presStyleIdx="4" presStyleCnt="6"/>
      <dgm:spPr/>
    </dgm:pt>
    <dgm:pt modelId="{F7435790-F223-4541-96D4-F2421A023CB4}" type="pres">
      <dgm:prSet presAssocID="{38551160-B954-47C4-BB11-3EE74578159B}" presName="parTx6" presStyleLbl="node1" presStyleIdx="5" presStyleCnt="6"/>
      <dgm:spPr/>
    </dgm:pt>
  </dgm:ptLst>
  <dgm:cxnLst>
    <dgm:cxn modelId="{E0832707-F1E4-48C1-95D7-0FA12125922A}" srcId="{F21CB2E5-0B5B-4D46-96F6-3EF0ACC7DB7B}" destId="{1807487D-795F-4FDB-8249-EB40AE16417E}" srcOrd="3" destOrd="0" parTransId="{84F477B1-A706-4818-AA7D-97835FC59AB1}" sibTransId="{6BAF172B-20ED-46D4-A9E3-6FE0ECA6A031}"/>
    <dgm:cxn modelId="{A5870D0E-24CF-4795-96EF-F59009BA33D3}" type="presOf" srcId="{C16E6298-FB9B-48BE-98C7-54385AEB7A38}" destId="{E7C50F0C-36A3-4CB3-B1BE-9762C72261C8}" srcOrd="0" destOrd="0" presId="urn:microsoft.com/office/officeart/2009/3/layout/SubStepProcess"/>
    <dgm:cxn modelId="{3C6CD91A-028C-4447-A6D9-DFE0DC2643CF}" srcId="{F21CB2E5-0B5B-4D46-96F6-3EF0ACC7DB7B}" destId="{70A56BFA-52E9-48EE-8AB8-09CD3144FE0A}" srcOrd="1" destOrd="0" parTransId="{01C5331C-8C7B-4D58-99D8-71679222BBE9}" sibTransId="{D1751E86-0082-47EE-880C-F83050AE6529}"/>
    <dgm:cxn modelId="{5F163D22-3C91-4828-891B-8B8B3EA0CC2F}" srcId="{F21CB2E5-0B5B-4D46-96F6-3EF0ACC7DB7B}" destId="{3F41B8E0-7573-472F-A6D9-B7DC57D652EA}" srcOrd="4" destOrd="0" parTransId="{3370D482-97D8-4F3C-AB2F-F23931B1018D}" sibTransId="{0F502D52-941A-4557-BD98-BB777373EA37}"/>
    <dgm:cxn modelId="{F84C6269-C086-48F0-8332-6AD1528C05F5}" srcId="{F21CB2E5-0B5B-4D46-96F6-3EF0ACC7DB7B}" destId="{C16E6298-FB9B-48BE-98C7-54385AEB7A38}" srcOrd="0" destOrd="0" parTransId="{9C867B95-3C3B-4D1D-934C-245D05762B80}" sibTransId="{F3AA8915-BCEB-4814-937B-003EC0F00B3A}"/>
    <dgm:cxn modelId="{4F58C24E-2BC3-4A33-BB07-B434363E2547}" type="presOf" srcId="{FCF544D2-FC15-48E6-80F0-D576B6B94084}" destId="{33B1188D-536D-4B8A-8BC6-4E25492277E8}" srcOrd="0" destOrd="0" presId="urn:microsoft.com/office/officeart/2009/3/layout/SubStepProcess"/>
    <dgm:cxn modelId="{1842714F-C14E-4EE0-B118-456930BADBD0}" srcId="{F21CB2E5-0B5B-4D46-96F6-3EF0ACC7DB7B}" destId="{FCF544D2-FC15-48E6-80F0-D576B6B94084}" srcOrd="2" destOrd="0" parTransId="{7B1DE7EA-8EA8-449D-B2F0-EBDACFEB56D6}" sibTransId="{51FEECE7-EFBE-48C7-A932-BFF57214CEC9}"/>
    <dgm:cxn modelId="{D0FC565A-B2E0-409C-8311-FC33C83B427C}" type="presOf" srcId="{F21CB2E5-0B5B-4D46-96F6-3EF0ACC7DB7B}" destId="{01C53374-073B-4C67-81B3-3C6C639016C0}" srcOrd="0" destOrd="0" presId="urn:microsoft.com/office/officeart/2009/3/layout/SubStepProcess"/>
    <dgm:cxn modelId="{12C96B7B-605A-4429-AA21-EFF6B3B88A70}" type="presOf" srcId="{1807487D-795F-4FDB-8249-EB40AE16417E}" destId="{463FCC37-1E47-43B7-9722-892E4F56F64A}" srcOrd="0" destOrd="0" presId="urn:microsoft.com/office/officeart/2009/3/layout/SubStepProcess"/>
    <dgm:cxn modelId="{65E128A7-C844-4896-B979-51C079FF0920}" type="presOf" srcId="{3F41B8E0-7573-472F-A6D9-B7DC57D652EA}" destId="{A4A8E5B1-9BBB-490A-B4E6-0AD0973C2ABD}" srcOrd="0" destOrd="0" presId="urn:microsoft.com/office/officeart/2009/3/layout/SubStepProcess"/>
    <dgm:cxn modelId="{C905CFAD-0FE5-47D7-A779-A0D826C8B993}" srcId="{F21CB2E5-0B5B-4D46-96F6-3EF0ACC7DB7B}" destId="{38551160-B954-47C4-BB11-3EE74578159B}" srcOrd="5" destOrd="0" parTransId="{CDB33971-146A-4953-8DB4-F0FA5193370B}" sibTransId="{A8A59C92-ED3F-46A6-828C-CE16D74B7036}"/>
    <dgm:cxn modelId="{0DEE18C4-F594-4DCD-B17F-6BDAEB9A9601}" type="presOf" srcId="{70A56BFA-52E9-48EE-8AB8-09CD3144FE0A}" destId="{3BD5B728-598C-43CE-BF2E-A3541612393D}" srcOrd="0" destOrd="0" presId="urn:microsoft.com/office/officeart/2009/3/layout/SubStepProcess"/>
    <dgm:cxn modelId="{3C2183EC-412D-4021-8D2A-FF0B15B90ACA}" type="presOf" srcId="{38551160-B954-47C4-BB11-3EE74578159B}" destId="{F7435790-F223-4541-96D4-F2421A023CB4}" srcOrd="0" destOrd="0" presId="urn:microsoft.com/office/officeart/2009/3/layout/SubStepProcess"/>
    <dgm:cxn modelId="{731FEA92-8422-4E96-BE25-9AE51C094F27}" type="presParOf" srcId="{01C53374-073B-4C67-81B3-3C6C639016C0}" destId="{E7C50F0C-36A3-4CB3-B1BE-9762C72261C8}" srcOrd="0" destOrd="0" presId="urn:microsoft.com/office/officeart/2009/3/layout/SubStepProcess"/>
    <dgm:cxn modelId="{2A5E2239-ADAE-4C2B-8A2B-E83D521C525F}" type="presParOf" srcId="{01C53374-073B-4C67-81B3-3C6C639016C0}" destId="{3BD5B728-598C-43CE-BF2E-A3541612393D}" srcOrd="1" destOrd="0" presId="urn:microsoft.com/office/officeart/2009/3/layout/SubStepProcess"/>
    <dgm:cxn modelId="{2B3201EF-D404-4636-BCDC-410E6CB5C508}" type="presParOf" srcId="{01C53374-073B-4C67-81B3-3C6C639016C0}" destId="{33B1188D-536D-4B8A-8BC6-4E25492277E8}" srcOrd="2" destOrd="0" presId="urn:microsoft.com/office/officeart/2009/3/layout/SubStepProcess"/>
    <dgm:cxn modelId="{7EC3419A-F454-4B03-BF3D-7637B7F2202B}" type="presParOf" srcId="{01C53374-073B-4C67-81B3-3C6C639016C0}" destId="{463FCC37-1E47-43B7-9722-892E4F56F64A}" srcOrd="3" destOrd="0" presId="urn:microsoft.com/office/officeart/2009/3/layout/SubStepProcess"/>
    <dgm:cxn modelId="{FB17C773-F9F1-45A6-AD6E-9E289C9B30B5}" type="presParOf" srcId="{01C53374-073B-4C67-81B3-3C6C639016C0}" destId="{A4A8E5B1-9BBB-490A-B4E6-0AD0973C2ABD}" srcOrd="4" destOrd="0" presId="urn:microsoft.com/office/officeart/2009/3/layout/SubStepProcess"/>
    <dgm:cxn modelId="{1ABA513F-B53E-4979-8B79-AA43315122AB}" type="presParOf" srcId="{01C53374-073B-4C67-81B3-3C6C639016C0}" destId="{F7435790-F223-4541-96D4-F2421A023CB4}" srcOrd="5" destOrd="0" presId="urn:microsoft.com/office/officeart/2009/3/layout/SubSte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5CBDD24-8BD6-4D0E-A1B3-08E4BDC15C5C}" type="doc">
      <dgm:prSet loTypeId="urn:microsoft.com/office/officeart/2005/8/layout/hierarchy5" loCatId="hierarchy" qsTypeId="urn:microsoft.com/office/officeart/2005/8/quickstyle/simple4" qsCatId="simple" csTypeId="urn:microsoft.com/office/officeart/2005/8/colors/accent1_3" csCatId="accent1" phldr="1"/>
      <dgm:spPr/>
      <dgm:t>
        <a:bodyPr/>
        <a:lstStyle/>
        <a:p>
          <a:endParaRPr lang="en-US"/>
        </a:p>
      </dgm:t>
    </dgm:pt>
    <dgm:pt modelId="{F853291B-60FC-4752-8D89-3BEDA363B3B3}">
      <dgm:prSet phldrT="[Testo]" custT="1"/>
      <dgm:spPr/>
      <dgm:t>
        <a:bodyPr/>
        <a:lstStyle/>
        <a:p>
          <a:r>
            <a:rPr lang="en-US" sz="1400" dirty="0"/>
            <a:t>Dataset</a:t>
          </a:r>
        </a:p>
      </dgm:t>
    </dgm:pt>
    <dgm:pt modelId="{D0EC3682-1DF4-4E52-A87B-BA5BABB1F4B4}" type="parTrans" cxnId="{587D2354-1516-45F9-9D62-E2638E739EFC}">
      <dgm:prSet/>
      <dgm:spPr/>
      <dgm:t>
        <a:bodyPr/>
        <a:lstStyle/>
        <a:p>
          <a:endParaRPr lang="en-US"/>
        </a:p>
      </dgm:t>
    </dgm:pt>
    <dgm:pt modelId="{B9C2E62E-825B-482C-875B-83C9F4FE3456}" type="sibTrans" cxnId="{587D2354-1516-45F9-9D62-E2638E739EFC}">
      <dgm:prSet/>
      <dgm:spPr/>
      <dgm:t>
        <a:bodyPr/>
        <a:lstStyle/>
        <a:p>
          <a:endParaRPr lang="en-US"/>
        </a:p>
      </dgm:t>
    </dgm:pt>
    <dgm:pt modelId="{822DA2BD-C716-479F-9B33-417AC7321FDF}">
      <dgm:prSet phldrT="[Testo]" custT="1"/>
      <dgm:spPr/>
      <dgm:t>
        <a:bodyPr/>
        <a:lstStyle/>
        <a:p>
          <a:r>
            <a:rPr lang="en-US" sz="1400" dirty="0"/>
            <a:t>Training set</a:t>
          </a:r>
          <a:br>
            <a:rPr lang="en-US" sz="1400" dirty="0"/>
          </a:br>
          <a:r>
            <a:rPr lang="en-US" sz="1400" dirty="0"/>
            <a:t>(labeled)</a:t>
          </a:r>
        </a:p>
      </dgm:t>
    </dgm:pt>
    <dgm:pt modelId="{FE873D59-7D0C-4F9E-B1EF-1826CE76C7D8}" type="parTrans" cxnId="{DF05EEF4-0F50-40FF-9039-5F8CF918988D}">
      <dgm:prSet/>
      <dgm:spPr/>
      <dgm:t>
        <a:bodyPr/>
        <a:lstStyle/>
        <a:p>
          <a:endParaRPr lang="en-US"/>
        </a:p>
      </dgm:t>
    </dgm:pt>
    <dgm:pt modelId="{B769E462-A3B7-428A-A87C-FC699181EA6F}" type="sibTrans" cxnId="{DF05EEF4-0F50-40FF-9039-5F8CF918988D}">
      <dgm:prSet/>
      <dgm:spPr/>
      <dgm:t>
        <a:bodyPr/>
        <a:lstStyle/>
        <a:p>
          <a:endParaRPr lang="en-US"/>
        </a:p>
      </dgm:t>
    </dgm:pt>
    <dgm:pt modelId="{29CF1517-2A1F-4B0D-BEF4-49909D2A0A42}">
      <dgm:prSet phldrT="[Testo]" custT="1">
        <dgm:style>
          <a:lnRef idx="1">
            <a:schemeClr val="accent6"/>
          </a:lnRef>
          <a:fillRef idx="3">
            <a:schemeClr val="accent6"/>
          </a:fillRef>
          <a:effectRef idx="2">
            <a:schemeClr val="accent6"/>
          </a:effectRef>
          <a:fontRef idx="minor">
            <a:schemeClr val="lt1"/>
          </a:fontRef>
        </dgm:style>
      </dgm:prSet>
      <dgm:spPr/>
      <dgm:t>
        <a:bodyPr/>
        <a:lstStyle/>
        <a:p>
          <a:r>
            <a:rPr lang="en-US" sz="1400" dirty="0"/>
            <a:t>Training set</a:t>
          </a:r>
          <a:br>
            <a:rPr lang="en-US" sz="1400" dirty="0"/>
          </a:br>
          <a:r>
            <a:rPr lang="en-US" sz="1400" dirty="0"/>
            <a:t>(84%)</a:t>
          </a:r>
        </a:p>
      </dgm:t>
    </dgm:pt>
    <dgm:pt modelId="{3AD2B8B0-8019-4172-BE3E-B62A0CDADDBA}" type="parTrans" cxnId="{5E9CA734-3050-4211-9C41-530203C4DB45}">
      <dgm:prSet/>
      <dgm:spPr/>
      <dgm:t>
        <a:bodyPr/>
        <a:lstStyle/>
        <a:p>
          <a:endParaRPr lang="en-US"/>
        </a:p>
      </dgm:t>
    </dgm:pt>
    <dgm:pt modelId="{3543BD5B-A428-40A9-9FD7-77336D3FF896}" type="sibTrans" cxnId="{5E9CA734-3050-4211-9C41-530203C4DB45}">
      <dgm:prSet/>
      <dgm:spPr/>
      <dgm:t>
        <a:bodyPr/>
        <a:lstStyle/>
        <a:p>
          <a:endParaRPr lang="en-US"/>
        </a:p>
      </dgm:t>
    </dgm:pt>
    <dgm:pt modelId="{1F7A6F60-BEEA-493E-8249-7FB813CB0003}">
      <dgm:prSet phldrT="[Testo]" custT="1">
        <dgm:style>
          <a:lnRef idx="1">
            <a:schemeClr val="accent4"/>
          </a:lnRef>
          <a:fillRef idx="3">
            <a:schemeClr val="accent4"/>
          </a:fillRef>
          <a:effectRef idx="2">
            <a:schemeClr val="accent4"/>
          </a:effectRef>
          <a:fontRef idx="minor">
            <a:schemeClr val="lt1"/>
          </a:fontRef>
        </dgm:style>
      </dgm:prSet>
      <dgm:spPr/>
      <dgm:t>
        <a:bodyPr/>
        <a:lstStyle/>
        <a:p>
          <a:r>
            <a:rPr lang="en-US" sz="1400" dirty="0"/>
            <a:t>Test set</a:t>
          </a:r>
          <a:br>
            <a:rPr lang="en-US" sz="1400" dirty="0"/>
          </a:br>
          <a:r>
            <a:rPr lang="en-US" sz="1400" dirty="0"/>
            <a:t>(16%)</a:t>
          </a:r>
        </a:p>
      </dgm:t>
    </dgm:pt>
    <dgm:pt modelId="{C08D07A3-6416-4F1E-A822-15C0B1DE102F}" type="parTrans" cxnId="{2975DD0F-CF60-466B-8683-320F43697435}">
      <dgm:prSet/>
      <dgm:spPr/>
      <dgm:t>
        <a:bodyPr/>
        <a:lstStyle/>
        <a:p>
          <a:endParaRPr lang="en-US"/>
        </a:p>
      </dgm:t>
    </dgm:pt>
    <dgm:pt modelId="{751773F7-E134-4FC9-B0FB-B55252ACA94D}" type="sibTrans" cxnId="{2975DD0F-CF60-466B-8683-320F43697435}">
      <dgm:prSet/>
      <dgm:spPr/>
      <dgm:t>
        <a:bodyPr/>
        <a:lstStyle/>
        <a:p>
          <a:endParaRPr lang="en-US"/>
        </a:p>
      </dgm:t>
    </dgm:pt>
    <dgm:pt modelId="{D9A91678-EE31-429D-A930-34587DA685CB}">
      <dgm:prSet phldrT="[Testo]" custT="1"/>
      <dgm:spPr/>
      <dgm:t>
        <a:bodyPr/>
        <a:lstStyle/>
        <a:p>
          <a:r>
            <a:rPr lang="en-US" sz="1400" dirty="0"/>
            <a:t>Test set</a:t>
          </a:r>
          <a:br>
            <a:rPr lang="en-US" sz="1400" dirty="0"/>
          </a:br>
          <a:r>
            <a:rPr lang="en-US" sz="1400" dirty="0"/>
            <a:t>(unlabeled</a:t>
          </a:r>
          <a:r>
            <a:rPr lang="en-US" sz="1600" dirty="0"/>
            <a:t>)</a:t>
          </a:r>
        </a:p>
      </dgm:t>
    </dgm:pt>
    <dgm:pt modelId="{D33BCC1B-B24B-47DB-8953-C1FF3E44F178}" type="parTrans" cxnId="{777008CC-D66B-4B99-8AD0-25258969E76F}">
      <dgm:prSet/>
      <dgm:spPr/>
      <dgm:t>
        <a:bodyPr/>
        <a:lstStyle/>
        <a:p>
          <a:endParaRPr lang="en-US"/>
        </a:p>
      </dgm:t>
    </dgm:pt>
    <dgm:pt modelId="{7B2CF76A-7B11-4F09-8E28-3BE82B65A4CF}" type="sibTrans" cxnId="{777008CC-D66B-4B99-8AD0-25258969E76F}">
      <dgm:prSet/>
      <dgm:spPr/>
      <dgm:t>
        <a:bodyPr/>
        <a:lstStyle/>
        <a:p>
          <a:endParaRPr lang="en-US"/>
        </a:p>
      </dgm:t>
    </dgm:pt>
    <dgm:pt modelId="{98FFD155-4C7B-4FC1-8FF6-458669F6E226}">
      <dgm:prSet phldrT="[Testo]" custT="1"/>
      <dgm:spPr/>
      <dgm:t>
        <a:bodyPr/>
        <a:lstStyle/>
        <a:p>
          <a:r>
            <a:rPr lang="en-US" sz="1800" dirty="0"/>
            <a:t>Submission</a:t>
          </a:r>
        </a:p>
      </dgm:t>
    </dgm:pt>
    <dgm:pt modelId="{BFE560A3-40CB-40F3-8E33-DF5AC61B196A}" type="parTrans" cxnId="{F34F9B49-EB9A-46DE-896C-30D9E5A54176}">
      <dgm:prSet/>
      <dgm:spPr/>
      <dgm:t>
        <a:bodyPr/>
        <a:lstStyle/>
        <a:p>
          <a:endParaRPr lang="en-US"/>
        </a:p>
      </dgm:t>
    </dgm:pt>
    <dgm:pt modelId="{D2A5D012-B4A2-4A39-890E-7A43008E7A09}" type="sibTrans" cxnId="{F34F9B49-EB9A-46DE-896C-30D9E5A54176}">
      <dgm:prSet/>
      <dgm:spPr/>
      <dgm:t>
        <a:bodyPr/>
        <a:lstStyle/>
        <a:p>
          <a:endParaRPr lang="en-US"/>
        </a:p>
      </dgm:t>
    </dgm:pt>
    <dgm:pt modelId="{3E211309-4A22-4D1A-B8AD-F8D6AA2F6ABE}">
      <dgm:prSet phldrT="[Testo]" custT="1"/>
      <dgm:spPr/>
      <dgm:t>
        <a:bodyPr/>
        <a:lstStyle/>
        <a:p>
          <a:r>
            <a:rPr lang="en-US" sz="1800" dirty="0"/>
            <a:t>Evaluation</a:t>
          </a:r>
        </a:p>
      </dgm:t>
    </dgm:pt>
    <dgm:pt modelId="{2C8BD9A8-7484-4FF6-B626-AC4379F7C99B}" type="parTrans" cxnId="{9BB662E4-1042-484D-9067-B57F798D856C}">
      <dgm:prSet/>
      <dgm:spPr/>
      <dgm:t>
        <a:bodyPr/>
        <a:lstStyle/>
        <a:p>
          <a:endParaRPr lang="en-US"/>
        </a:p>
      </dgm:t>
    </dgm:pt>
    <dgm:pt modelId="{17A58F51-392D-4A79-92B7-DE7207F53722}" type="sibTrans" cxnId="{9BB662E4-1042-484D-9067-B57F798D856C}">
      <dgm:prSet/>
      <dgm:spPr/>
      <dgm:t>
        <a:bodyPr/>
        <a:lstStyle/>
        <a:p>
          <a:endParaRPr lang="en-US"/>
        </a:p>
      </dgm:t>
    </dgm:pt>
    <dgm:pt modelId="{80FB9029-EF34-40F3-B155-3E9B44E9A357}">
      <dgm:prSet phldrT="[Testo]" custT="1"/>
      <dgm:spPr/>
      <dgm:t>
        <a:bodyPr/>
        <a:lstStyle/>
        <a:p>
          <a:r>
            <a:rPr lang="en-US" sz="1800" dirty="0" err="1"/>
            <a:t>Hyperparams</a:t>
          </a:r>
          <a:r>
            <a:rPr lang="en-US" sz="1800" dirty="0"/>
            <a:t> Tuning</a:t>
          </a:r>
        </a:p>
      </dgm:t>
    </dgm:pt>
    <dgm:pt modelId="{9CA00FAA-631E-4311-9E7D-AF6E5B558FA3}" type="parTrans" cxnId="{449196FA-ACCF-4992-AD93-0FD9978C5D1A}">
      <dgm:prSet/>
      <dgm:spPr/>
      <dgm:t>
        <a:bodyPr/>
        <a:lstStyle/>
        <a:p>
          <a:endParaRPr lang="en-US"/>
        </a:p>
      </dgm:t>
    </dgm:pt>
    <dgm:pt modelId="{07BABAFD-F604-4B02-909E-EF3F89442714}" type="sibTrans" cxnId="{449196FA-ACCF-4992-AD93-0FD9978C5D1A}">
      <dgm:prSet/>
      <dgm:spPr/>
      <dgm:t>
        <a:bodyPr/>
        <a:lstStyle/>
        <a:p>
          <a:endParaRPr lang="en-US"/>
        </a:p>
      </dgm:t>
    </dgm:pt>
    <dgm:pt modelId="{993EE9AD-0D7E-4F3F-91E1-6E1D9BBB1B4D}">
      <dgm:prSet custT="1"/>
      <dgm:spPr/>
      <dgm:t>
        <a:bodyPr/>
        <a:lstStyle/>
        <a:p>
          <a:r>
            <a:rPr lang="en-US" sz="1800" dirty="0"/>
            <a:t>Competition</a:t>
          </a:r>
        </a:p>
      </dgm:t>
    </dgm:pt>
    <dgm:pt modelId="{0C5F916E-139C-473C-B3C9-8097FD7B739C}" type="parTrans" cxnId="{1F372F8D-A6E4-4A25-A54F-297E6D8E7AC3}">
      <dgm:prSet/>
      <dgm:spPr/>
      <dgm:t>
        <a:bodyPr/>
        <a:lstStyle/>
        <a:p>
          <a:endParaRPr lang="en-US"/>
        </a:p>
      </dgm:t>
    </dgm:pt>
    <dgm:pt modelId="{BF95613E-5C4A-45D8-9509-484673F5336A}" type="sibTrans" cxnId="{1F372F8D-A6E4-4A25-A54F-297E6D8E7AC3}">
      <dgm:prSet/>
      <dgm:spPr/>
      <dgm:t>
        <a:bodyPr/>
        <a:lstStyle/>
        <a:p>
          <a:endParaRPr lang="en-US"/>
        </a:p>
      </dgm:t>
    </dgm:pt>
    <dgm:pt modelId="{E1B80042-F0FD-4435-821C-B327BEDC8B93}">
      <dgm:prSet custT="1">
        <dgm:style>
          <a:lnRef idx="1">
            <a:schemeClr val="accent2"/>
          </a:lnRef>
          <a:fillRef idx="3">
            <a:schemeClr val="accent2"/>
          </a:fillRef>
          <a:effectRef idx="2">
            <a:schemeClr val="accent2"/>
          </a:effectRef>
          <a:fontRef idx="minor">
            <a:schemeClr val="lt1"/>
          </a:fontRef>
        </dgm:style>
      </dgm:prSet>
      <dgm:spPr/>
      <dgm:t>
        <a:bodyPr/>
        <a:lstStyle/>
        <a:p>
          <a:r>
            <a:rPr lang="en-US" sz="1400" dirty="0"/>
            <a:t>Training set</a:t>
          </a:r>
          <a:br>
            <a:rPr lang="en-US" sz="1400" dirty="0"/>
          </a:br>
          <a:r>
            <a:rPr lang="en-US" sz="1400" dirty="0"/>
            <a:t>(68%)</a:t>
          </a:r>
        </a:p>
      </dgm:t>
    </dgm:pt>
    <dgm:pt modelId="{18AC338A-5ACB-480A-B19D-63C69CF91D71}" type="parTrans" cxnId="{2A180237-5C19-4A57-8C8B-1C808C73BE19}">
      <dgm:prSet/>
      <dgm:spPr/>
      <dgm:t>
        <a:bodyPr/>
        <a:lstStyle/>
        <a:p>
          <a:endParaRPr lang="en-US"/>
        </a:p>
      </dgm:t>
    </dgm:pt>
    <dgm:pt modelId="{F0801EF1-BB09-4231-8D37-8A2F5B64C863}" type="sibTrans" cxnId="{2A180237-5C19-4A57-8C8B-1C808C73BE19}">
      <dgm:prSet/>
      <dgm:spPr/>
      <dgm:t>
        <a:bodyPr/>
        <a:lstStyle/>
        <a:p>
          <a:endParaRPr lang="en-US"/>
        </a:p>
      </dgm:t>
    </dgm:pt>
    <dgm:pt modelId="{7D21A26A-1DD4-4F31-A723-DD27DF9B4194}">
      <dgm:prSet custT="1">
        <dgm:style>
          <a:lnRef idx="1">
            <a:schemeClr val="accent3"/>
          </a:lnRef>
          <a:fillRef idx="3">
            <a:schemeClr val="accent3"/>
          </a:fillRef>
          <a:effectRef idx="2">
            <a:schemeClr val="accent3"/>
          </a:effectRef>
          <a:fontRef idx="minor">
            <a:schemeClr val="lt1"/>
          </a:fontRef>
        </dgm:style>
      </dgm:prSet>
      <dgm:spPr/>
      <dgm:t>
        <a:bodyPr/>
        <a:lstStyle/>
        <a:p>
          <a:r>
            <a:rPr lang="en-US" sz="1400" dirty="0"/>
            <a:t>Validation set</a:t>
          </a:r>
          <a:br>
            <a:rPr lang="en-US" sz="1400" dirty="0"/>
          </a:br>
          <a:r>
            <a:rPr lang="en-US" sz="1400" dirty="0"/>
            <a:t>(16%)</a:t>
          </a:r>
        </a:p>
      </dgm:t>
    </dgm:pt>
    <dgm:pt modelId="{3ACDE670-7644-44CE-BE47-9617609DCBD2}" type="parTrans" cxnId="{9E04B6F8-4D87-408E-B485-CF57BC484F98}">
      <dgm:prSet/>
      <dgm:spPr/>
      <dgm:t>
        <a:bodyPr/>
        <a:lstStyle/>
        <a:p>
          <a:endParaRPr lang="en-US"/>
        </a:p>
      </dgm:t>
    </dgm:pt>
    <dgm:pt modelId="{E5F0713A-BC72-427D-8BA0-172412966267}" type="sibTrans" cxnId="{9E04B6F8-4D87-408E-B485-CF57BC484F98}">
      <dgm:prSet/>
      <dgm:spPr/>
      <dgm:t>
        <a:bodyPr/>
        <a:lstStyle/>
        <a:p>
          <a:endParaRPr lang="en-US"/>
        </a:p>
      </dgm:t>
    </dgm:pt>
    <dgm:pt modelId="{9F3ED01B-7206-4E54-A801-BD0761D5BB74}" type="pres">
      <dgm:prSet presAssocID="{55CBDD24-8BD6-4D0E-A1B3-08E4BDC15C5C}" presName="mainComposite" presStyleCnt="0">
        <dgm:presLayoutVars>
          <dgm:chPref val="1"/>
          <dgm:dir/>
          <dgm:animOne val="branch"/>
          <dgm:animLvl val="lvl"/>
          <dgm:resizeHandles val="exact"/>
        </dgm:presLayoutVars>
      </dgm:prSet>
      <dgm:spPr/>
    </dgm:pt>
    <dgm:pt modelId="{0E59BCC8-216A-4ABD-9D18-76637421798F}" type="pres">
      <dgm:prSet presAssocID="{55CBDD24-8BD6-4D0E-A1B3-08E4BDC15C5C}" presName="hierFlow" presStyleCnt="0"/>
      <dgm:spPr/>
    </dgm:pt>
    <dgm:pt modelId="{9D95A69E-F747-4EB9-A2E1-E28A24DE89E9}" type="pres">
      <dgm:prSet presAssocID="{55CBDD24-8BD6-4D0E-A1B3-08E4BDC15C5C}" presName="firstBuf" presStyleCnt="0"/>
      <dgm:spPr/>
    </dgm:pt>
    <dgm:pt modelId="{35F04770-2983-412E-9C73-EDF539486766}" type="pres">
      <dgm:prSet presAssocID="{55CBDD24-8BD6-4D0E-A1B3-08E4BDC15C5C}" presName="hierChild1" presStyleCnt="0">
        <dgm:presLayoutVars>
          <dgm:chPref val="1"/>
          <dgm:animOne val="branch"/>
          <dgm:animLvl val="lvl"/>
        </dgm:presLayoutVars>
      </dgm:prSet>
      <dgm:spPr/>
    </dgm:pt>
    <dgm:pt modelId="{1F2E77BA-F8DA-421E-A66D-1CFE7933380C}" type="pres">
      <dgm:prSet presAssocID="{F853291B-60FC-4752-8D89-3BEDA363B3B3}" presName="Name17" presStyleCnt="0"/>
      <dgm:spPr/>
    </dgm:pt>
    <dgm:pt modelId="{4EEA04A0-B872-4488-9594-ABC9B5E5BDFD}" type="pres">
      <dgm:prSet presAssocID="{F853291B-60FC-4752-8D89-3BEDA363B3B3}" presName="level1Shape" presStyleLbl="node0" presStyleIdx="0" presStyleCnt="1">
        <dgm:presLayoutVars>
          <dgm:chPref val="3"/>
        </dgm:presLayoutVars>
      </dgm:prSet>
      <dgm:spPr/>
    </dgm:pt>
    <dgm:pt modelId="{FB656AD2-5DDB-4319-A004-9795F064FCA8}" type="pres">
      <dgm:prSet presAssocID="{F853291B-60FC-4752-8D89-3BEDA363B3B3}" presName="hierChild2" presStyleCnt="0"/>
      <dgm:spPr/>
    </dgm:pt>
    <dgm:pt modelId="{F9A01377-4F9C-4409-8632-51C204B9D4AD}" type="pres">
      <dgm:prSet presAssocID="{FE873D59-7D0C-4F9E-B1EF-1826CE76C7D8}" presName="Name25" presStyleLbl="parChTrans1D2" presStyleIdx="0" presStyleCnt="2"/>
      <dgm:spPr/>
    </dgm:pt>
    <dgm:pt modelId="{E705A781-C050-460B-B770-A679387A7B22}" type="pres">
      <dgm:prSet presAssocID="{FE873D59-7D0C-4F9E-B1EF-1826CE76C7D8}" presName="connTx" presStyleLbl="parChTrans1D2" presStyleIdx="0" presStyleCnt="2"/>
      <dgm:spPr/>
    </dgm:pt>
    <dgm:pt modelId="{DD8B1CF0-4256-4537-BDD2-65BF82B5D989}" type="pres">
      <dgm:prSet presAssocID="{822DA2BD-C716-479F-9B33-417AC7321FDF}" presName="Name30" presStyleCnt="0"/>
      <dgm:spPr/>
    </dgm:pt>
    <dgm:pt modelId="{6FA96442-D021-4553-8768-279FA7147CF1}" type="pres">
      <dgm:prSet presAssocID="{822DA2BD-C716-479F-9B33-417AC7321FDF}" presName="level2Shape" presStyleLbl="node2" presStyleIdx="0" presStyleCnt="2"/>
      <dgm:spPr/>
    </dgm:pt>
    <dgm:pt modelId="{021D76B6-F9D9-425D-B470-097E43341397}" type="pres">
      <dgm:prSet presAssocID="{822DA2BD-C716-479F-9B33-417AC7321FDF}" presName="hierChild3" presStyleCnt="0"/>
      <dgm:spPr/>
    </dgm:pt>
    <dgm:pt modelId="{D18BB960-46AF-4CDB-A77F-CC1C41C15351}" type="pres">
      <dgm:prSet presAssocID="{3AD2B8B0-8019-4172-BE3E-B62A0CDADDBA}" presName="Name25" presStyleLbl="parChTrans1D3" presStyleIdx="0" presStyleCnt="2"/>
      <dgm:spPr/>
    </dgm:pt>
    <dgm:pt modelId="{3BCB0898-4037-4704-9EA3-C857963C34D1}" type="pres">
      <dgm:prSet presAssocID="{3AD2B8B0-8019-4172-BE3E-B62A0CDADDBA}" presName="connTx" presStyleLbl="parChTrans1D3" presStyleIdx="0" presStyleCnt="2"/>
      <dgm:spPr/>
    </dgm:pt>
    <dgm:pt modelId="{7124D843-56EE-4AE5-8F4F-69D2A14610EE}" type="pres">
      <dgm:prSet presAssocID="{29CF1517-2A1F-4B0D-BEF4-49909D2A0A42}" presName="Name30" presStyleCnt="0"/>
      <dgm:spPr/>
    </dgm:pt>
    <dgm:pt modelId="{964CF2DB-0305-440B-807D-F446DB01D8B0}" type="pres">
      <dgm:prSet presAssocID="{29CF1517-2A1F-4B0D-BEF4-49909D2A0A42}" presName="level2Shape" presStyleLbl="node3" presStyleIdx="0" presStyleCnt="2"/>
      <dgm:spPr/>
    </dgm:pt>
    <dgm:pt modelId="{ED5E97AA-C686-4552-8EF9-B122DDCC59C1}" type="pres">
      <dgm:prSet presAssocID="{29CF1517-2A1F-4B0D-BEF4-49909D2A0A42}" presName="hierChild3" presStyleCnt="0"/>
      <dgm:spPr/>
    </dgm:pt>
    <dgm:pt modelId="{C8B0C82F-541C-4165-86E2-2C58A24E328F}" type="pres">
      <dgm:prSet presAssocID="{18AC338A-5ACB-480A-B19D-63C69CF91D71}" presName="Name25" presStyleLbl="parChTrans1D4" presStyleIdx="0" presStyleCnt="2"/>
      <dgm:spPr/>
    </dgm:pt>
    <dgm:pt modelId="{588B22EB-2075-423D-9CA3-3D9139218401}" type="pres">
      <dgm:prSet presAssocID="{18AC338A-5ACB-480A-B19D-63C69CF91D71}" presName="connTx" presStyleLbl="parChTrans1D4" presStyleIdx="0" presStyleCnt="2"/>
      <dgm:spPr/>
    </dgm:pt>
    <dgm:pt modelId="{C27C17B0-676A-4B52-991A-509617063DE8}" type="pres">
      <dgm:prSet presAssocID="{E1B80042-F0FD-4435-821C-B327BEDC8B93}" presName="Name30" presStyleCnt="0"/>
      <dgm:spPr/>
    </dgm:pt>
    <dgm:pt modelId="{792E065E-B9D1-4615-BBC4-C8CD8222147B}" type="pres">
      <dgm:prSet presAssocID="{E1B80042-F0FD-4435-821C-B327BEDC8B93}" presName="level2Shape" presStyleLbl="node4" presStyleIdx="0" presStyleCnt="2"/>
      <dgm:spPr/>
    </dgm:pt>
    <dgm:pt modelId="{6C58680F-DDA6-4F82-9179-6BA84185C9A8}" type="pres">
      <dgm:prSet presAssocID="{E1B80042-F0FD-4435-821C-B327BEDC8B93}" presName="hierChild3" presStyleCnt="0"/>
      <dgm:spPr/>
    </dgm:pt>
    <dgm:pt modelId="{7727C6D5-74DE-4805-9867-6C3C94BAFBBF}" type="pres">
      <dgm:prSet presAssocID="{3ACDE670-7644-44CE-BE47-9617609DCBD2}" presName="Name25" presStyleLbl="parChTrans1D4" presStyleIdx="1" presStyleCnt="2"/>
      <dgm:spPr/>
    </dgm:pt>
    <dgm:pt modelId="{D88AE6D0-172C-4AE5-8747-3CF321F84BAC}" type="pres">
      <dgm:prSet presAssocID="{3ACDE670-7644-44CE-BE47-9617609DCBD2}" presName="connTx" presStyleLbl="parChTrans1D4" presStyleIdx="1" presStyleCnt="2"/>
      <dgm:spPr/>
    </dgm:pt>
    <dgm:pt modelId="{19350FDA-C61C-49FD-8422-B67CA120D9C2}" type="pres">
      <dgm:prSet presAssocID="{7D21A26A-1DD4-4F31-A723-DD27DF9B4194}" presName="Name30" presStyleCnt="0"/>
      <dgm:spPr/>
    </dgm:pt>
    <dgm:pt modelId="{AB78A16E-9386-4A2B-B7BF-9BA291E58FD0}" type="pres">
      <dgm:prSet presAssocID="{7D21A26A-1DD4-4F31-A723-DD27DF9B4194}" presName="level2Shape" presStyleLbl="node4" presStyleIdx="1" presStyleCnt="2"/>
      <dgm:spPr/>
    </dgm:pt>
    <dgm:pt modelId="{B047FC06-7FAB-4332-B48F-31BD5411F82F}" type="pres">
      <dgm:prSet presAssocID="{7D21A26A-1DD4-4F31-A723-DD27DF9B4194}" presName="hierChild3" presStyleCnt="0"/>
      <dgm:spPr/>
    </dgm:pt>
    <dgm:pt modelId="{3A21C288-F0BA-4684-9214-E89F4BC85F6C}" type="pres">
      <dgm:prSet presAssocID="{C08D07A3-6416-4F1E-A822-15C0B1DE102F}" presName="Name25" presStyleLbl="parChTrans1D3" presStyleIdx="1" presStyleCnt="2"/>
      <dgm:spPr/>
    </dgm:pt>
    <dgm:pt modelId="{B306DACD-ECBD-4FB5-A535-729021983B56}" type="pres">
      <dgm:prSet presAssocID="{C08D07A3-6416-4F1E-A822-15C0B1DE102F}" presName="connTx" presStyleLbl="parChTrans1D3" presStyleIdx="1" presStyleCnt="2"/>
      <dgm:spPr/>
    </dgm:pt>
    <dgm:pt modelId="{A6224EF0-08AA-4856-83B6-DF27ED1F50AD}" type="pres">
      <dgm:prSet presAssocID="{1F7A6F60-BEEA-493E-8249-7FB813CB0003}" presName="Name30" presStyleCnt="0"/>
      <dgm:spPr/>
    </dgm:pt>
    <dgm:pt modelId="{717E1CE1-BB59-4D2D-A4C9-AA733DACC236}" type="pres">
      <dgm:prSet presAssocID="{1F7A6F60-BEEA-493E-8249-7FB813CB0003}" presName="level2Shape" presStyleLbl="node3" presStyleIdx="1" presStyleCnt="2"/>
      <dgm:spPr/>
    </dgm:pt>
    <dgm:pt modelId="{53D004DA-0FB0-488A-B0E3-00BE38CECDEE}" type="pres">
      <dgm:prSet presAssocID="{1F7A6F60-BEEA-493E-8249-7FB813CB0003}" presName="hierChild3" presStyleCnt="0"/>
      <dgm:spPr/>
    </dgm:pt>
    <dgm:pt modelId="{BA78182D-FC45-42BC-8F59-F079E24DB67F}" type="pres">
      <dgm:prSet presAssocID="{D33BCC1B-B24B-47DB-8953-C1FF3E44F178}" presName="Name25" presStyleLbl="parChTrans1D2" presStyleIdx="1" presStyleCnt="2"/>
      <dgm:spPr/>
    </dgm:pt>
    <dgm:pt modelId="{EE7F09E5-EB0B-48F3-86D6-864E54F64372}" type="pres">
      <dgm:prSet presAssocID="{D33BCC1B-B24B-47DB-8953-C1FF3E44F178}" presName="connTx" presStyleLbl="parChTrans1D2" presStyleIdx="1" presStyleCnt="2"/>
      <dgm:spPr/>
    </dgm:pt>
    <dgm:pt modelId="{D7B4813A-352B-4904-964D-46430BD89167}" type="pres">
      <dgm:prSet presAssocID="{D9A91678-EE31-429D-A930-34587DA685CB}" presName="Name30" presStyleCnt="0"/>
      <dgm:spPr/>
    </dgm:pt>
    <dgm:pt modelId="{5E2FF440-2AB2-40B4-9B8A-FDCCC0DF7242}" type="pres">
      <dgm:prSet presAssocID="{D9A91678-EE31-429D-A930-34587DA685CB}" presName="level2Shape" presStyleLbl="node2" presStyleIdx="1" presStyleCnt="2"/>
      <dgm:spPr/>
    </dgm:pt>
    <dgm:pt modelId="{9237E995-93D8-4519-AA76-DCF4EE2D1205}" type="pres">
      <dgm:prSet presAssocID="{D9A91678-EE31-429D-A930-34587DA685CB}" presName="hierChild3" presStyleCnt="0"/>
      <dgm:spPr/>
    </dgm:pt>
    <dgm:pt modelId="{E1744AE3-01CC-4D5D-8B93-B3049FBF1E7E}" type="pres">
      <dgm:prSet presAssocID="{55CBDD24-8BD6-4D0E-A1B3-08E4BDC15C5C}" presName="bgShapesFlow" presStyleCnt="0"/>
      <dgm:spPr/>
    </dgm:pt>
    <dgm:pt modelId="{B4C36E63-705C-4468-819D-14349722112F}" type="pres">
      <dgm:prSet presAssocID="{993EE9AD-0D7E-4F3F-91E1-6E1D9BBB1B4D}" presName="rectComp" presStyleCnt="0"/>
      <dgm:spPr/>
    </dgm:pt>
    <dgm:pt modelId="{B62E2BCE-A8EE-41A9-AE37-A9B246EF4E41}" type="pres">
      <dgm:prSet presAssocID="{993EE9AD-0D7E-4F3F-91E1-6E1D9BBB1B4D}" presName="bgRect" presStyleLbl="bgShp" presStyleIdx="0" presStyleCnt="4"/>
      <dgm:spPr/>
    </dgm:pt>
    <dgm:pt modelId="{E5567D77-9494-4E0F-BE27-8ACB0BF0E9BB}" type="pres">
      <dgm:prSet presAssocID="{993EE9AD-0D7E-4F3F-91E1-6E1D9BBB1B4D}" presName="bgRectTx" presStyleLbl="bgShp" presStyleIdx="0" presStyleCnt="4">
        <dgm:presLayoutVars>
          <dgm:bulletEnabled val="1"/>
        </dgm:presLayoutVars>
      </dgm:prSet>
      <dgm:spPr/>
    </dgm:pt>
    <dgm:pt modelId="{359BA334-B307-49B5-BC02-B5F370B01D2B}" type="pres">
      <dgm:prSet presAssocID="{993EE9AD-0D7E-4F3F-91E1-6E1D9BBB1B4D}" presName="spComp" presStyleCnt="0"/>
      <dgm:spPr/>
    </dgm:pt>
    <dgm:pt modelId="{4601D25A-38A0-4DEF-AE6D-17409D13DEEA}" type="pres">
      <dgm:prSet presAssocID="{993EE9AD-0D7E-4F3F-91E1-6E1D9BBB1B4D}" presName="hSp" presStyleCnt="0"/>
      <dgm:spPr/>
    </dgm:pt>
    <dgm:pt modelId="{87090A7B-4C29-405B-9284-2AE8E3356550}" type="pres">
      <dgm:prSet presAssocID="{98FFD155-4C7B-4FC1-8FF6-458669F6E226}" presName="rectComp" presStyleCnt="0"/>
      <dgm:spPr/>
    </dgm:pt>
    <dgm:pt modelId="{04D466E9-D245-4987-954A-8DA72C2F99E6}" type="pres">
      <dgm:prSet presAssocID="{98FFD155-4C7B-4FC1-8FF6-458669F6E226}" presName="bgRect" presStyleLbl="bgShp" presStyleIdx="1" presStyleCnt="4" custLinFactNeighborY="242"/>
      <dgm:spPr/>
    </dgm:pt>
    <dgm:pt modelId="{E6939FE1-F9AA-4C0C-A4FF-E656F53C3745}" type="pres">
      <dgm:prSet presAssocID="{98FFD155-4C7B-4FC1-8FF6-458669F6E226}" presName="bgRectTx" presStyleLbl="bgShp" presStyleIdx="1" presStyleCnt="4">
        <dgm:presLayoutVars>
          <dgm:bulletEnabled val="1"/>
        </dgm:presLayoutVars>
      </dgm:prSet>
      <dgm:spPr/>
    </dgm:pt>
    <dgm:pt modelId="{24AD78EA-7651-45FA-84C9-CC366347CB9F}" type="pres">
      <dgm:prSet presAssocID="{98FFD155-4C7B-4FC1-8FF6-458669F6E226}" presName="spComp" presStyleCnt="0"/>
      <dgm:spPr/>
    </dgm:pt>
    <dgm:pt modelId="{381EA70E-4680-4BEB-A0FC-6F7DAE321518}" type="pres">
      <dgm:prSet presAssocID="{98FFD155-4C7B-4FC1-8FF6-458669F6E226}" presName="hSp" presStyleCnt="0"/>
      <dgm:spPr/>
    </dgm:pt>
    <dgm:pt modelId="{3D9BBAFA-3238-4C8B-BB98-C5ED7D9A142B}" type="pres">
      <dgm:prSet presAssocID="{3E211309-4A22-4D1A-B8AD-F8D6AA2F6ABE}" presName="rectComp" presStyleCnt="0"/>
      <dgm:spPr/>
    </dgm:pt>
    <dgm:pt modelId="{BAABB279-0FD3-43C8-96F6-96A1CC9AB451}" type="pres">
      <dgm:prSet presAssocID="{3E211309-4A22-4D1A-B8AD-F8D6AA2F6ABE}" presName="bgRect" presStyleLbl="bgShp" presStyleIdx="2" presStyleCnt="4"/>
      <dgm:spPr/>
    </dgm:pt>
    <dgm:pt modelId="{B248E5EA-8723-49D2-B144-75F0DF60CF4F}" type="pres">
      <dgm:prSet presAssocID="{3E211309-4A22-4D1A-B8AD-F8D6AA2F6ABE}" presName="bgRectTx" presStyleLbl="bgShp" presStyleIdx="2" presStyleCnt="4">
        <dgm:presLayoutVars>
          <dgm:bulletEnabled val="1"/>
        </dgm:presLayoutVars>
      </dgm:prSet>
      <dgm:spPr/>
    </dgm:pt>
    <dgm:pt modelId="{83BD93D7-BEE2-43BC-B5DE-825323E02FA7}" type="pres">
      <dgm:prSet presAssocID="{3E211309-4A22-4D1A-B8AD-F8D6AA2F6ABE}" presName="spComp" presStyleCnt="0"/>
      <dgm:spPr/>
    </dgm:pt>
    <dgm:pt modelId="{13C8387A-34B3-42E0-AF87-DF63ED481111}" type="pres">
      <dgm:prSet presAssocID="{3E211309-4A22-4D1A-B8AD-F8D6AA2F6ABE}" presName="hSp" presStyleCnt="0"/>
      <dgm:spPr/>
    </dgm:pt>
    <dgm:pt modelId="{F417CED5-6DE6-49AA-832A-65C082AC6B21}" type="pres">
      <dgm:prSet presAssocID="{80FB9029-EF34-40F3-B155-3E9B44E9A357}" presName="rectComp" presStyleCnt="0"/>
      <dgm:spPr/>
    </dgm:pt>
    <dgm:pt modelId="{DC38C104-1E3C-4D53-9149-267692996CBC}" type="pres">
      <dgm:prSet presAssocID="{80FB9029-EF34-40F3-B155-3E9B44E9A357}" presName="bgRect" presStyleLbl="bgShp" presStyleIdx="3" presStyleCnt="4"/>
      <dgm:spPr/>
    </dgm:pt>
    <dgm:pt modelId="{BDE3B8D4-C08B-4E0D-BA8C-36447638A0C4}" type="pres">
      <dgm:prSet presAssocID="{80FB9029-EF34-40F3-B155-3E9B44E9A357}" presName="bgRectTx" presStyleLbl="bgShp" presStyleIdx="3" presStyleCnt="4">
        <dgm:presLayoutVars>
          <dgm:bulletEnabled val="1"/>
        </dgm:presLayoutVars>
      </dgm:prSet>
      <dgm:spPr/>
    </dgm:pt>
  </dgm:ptLst>
  <dgm:cxnLst>
    <dgm:cxn modelId="{0F287F02-A3E7-4AD0-87E2-0F54663CDBBC}" type="presOf" srcId="{3E211309-4A22-4D1A-B8AD-F8D6AA2F6ABE}" destId="{B248E5EA-8723-49D2-B144-75F0DF60CF4F}" srcOrd="1" destOrd="0" presId="urn:microsoft.com/office/officeart/2005/8/layout/hierarchy5"/>
    <dgm:cxn modelId="{FC358A0D-4EEC-46B0-B7CE-99C410FB2B39}" type="presOf" srcId="{3ACDE670-7644-44CE-BE47-9617609DCBD2}" destId="{D88AE6D0-172C-4AE5-8747-3CF321F84BAC}" srcOrd="1" destOrd="0" presId="urn:microsoft.com/office/officeart/2005/8/layout/hierarchy5"/>
    <dgm:cxn modelId="{2975DD0F-CF60-466B-8683-320F43697435}" srcId="{822DA2BD-C716-479F-9B33-417AC7321FDF}" destId="{1F7A6F60-BEEA-493E-8249-7FB813CB0003}" srcOrd="1" destOrd="0" parTransId="{C08D07A3-6416-4F1E-A822-15C0B1DE102F}" sibTransId="{751773F7-E134-4FC9-B0FB-B55252ACA94D}"/>
    <dgm:cxn modelId="{F0C79617-BEDF-4E0C-8382-F97BC8574CCC}" type="presOf" srcId="{D33BCC1B-B24B-47DB-8953-C1FF3E44F178}" destId="{BA78182D-FC45-42BC-8F59-F079E24DB67F}" srcOrd="0" destOrd="0" presId="urn:microsoft.com/office/officeart/2005/8/layout/hierarchy5"/>
    <dgm:cxn modelId="{8A559634-3734-4C67-AAE1-2DC737732EF6}" type="presOf" srcId="{D33BCC1B-B24B-47DB-8953-C1FF3E44F178}" destId="{EE7F09E5-EB0B-48F3-86D6-864E54F64372}" srcOrd="1" destOrd="0" presId="urn:microsoft.com/office/officeart/2005/8/layout/hierarchy5"/>
    <dgm:cxn modelId="{5E9CA734-3050-4211-9C41-530203C4DB45}" srcId="{822DA2BD-C716-479F-9B33-417AC7321FDF}" destId="{29CF1517-2A1F-4B0D-BEF4-49909D2A0A42}" srcOrd="0" destOrd="0" parTransId="{3AD2B8B0-8019-4172-BE3E-B62A0CDADDBA}" sibTransId="{3543BD5B-A428-40A9-9FD7-77336D3FF896}"/>
    <dgm:cxn modelId="{D15B7035-ABA0-4701-A58E-81256D2F8FFC}" type="presOf" srcId="{C08D07A3-6416-4F1E-A822-15C0B1DE102F}" destId="{3A21C288-F0BA-4684-9214-E89F4BC85F6C}" srcOrd="0" destOrd="0" presId="urn:microsoft.com/office/officeart/2005/8/layout/hierarchy5"/>
    <dgm:cxn modelId="{2A180237-5C19-4A57-8C8B-1C808C73BE19}" srcId="{29CF1517-2A1F-4B0D-BEF4-49909D2A0A42}" destId="{E1B80042-F0FD-4435-821C-B327BEDC8B93}" srcOrd="0" destOrd="0" parTransId="{18AC338A-5ACB-480A-B19D-63C69CF91D71}" sibTransId="{F0801EF1-BB09-4231-8D37-8A2F5B64C863}"/>
    <dgm:cxn modelId="{987B4137-F984-4165-BE92-CB1CE61CE69A}" type="presOf" srcId="{80FB9029-EF34-40F3-B155-3E9B44E9A357}" destId="{DC38C104-1E3C-4D53-9149-267692996CBC}" srcOrd="0" destOrd="0" presId="urn:microsoft.com/office/officeart/2005/8/layout/hierarchy5"/>
    <dgm:cxn modelId="{7711405F-90B5-4CFD-873F-0D3ACC16E8B5}" type="presOf" srcId="{F853291B-60FC-4752-8D89-3BEDA363B3B3}" destId="{4EEA04A0-B872-4488-9594-ABC9B5E5BDFD}" srcOrd="0" destOrd="0" presId="urn:microsoft.com/office/officeart/2005/8/layout/hierarchy5"/>
    <dgm:cxn modelId="{6B868E47-5625-4312-95A8-DF2A3FF78619}" type="presOf" srcId="{3E211309-4A22-4D1A-B8AD-F8D6AA2F6ABE}" destId="{BAABB279-0FD3-43C8-96F6-96A1CC9AB451}" srcOrd="0" destOrd="0" presId="urn:microsoft.com/office/officeart/2005/8/layout/hierarchy5"/>
    <dgm:cxn modelId="{9F0C1D68-1A76-4A7E-A7C5-BE69D8B17E04}" type="presOf" srcId="{D9A91678-EE31-429D-A930-34587DA685CB}" destId="{5E2FF440-2AB2-40B4-9B8A-FDCCC0DF7242}" srcOrd="0" destOrd="0" presId="urn:microsoft.com/office/officeart/2005/8/layout/hierarchy5"/>
    <dgm:cxn modelId="{F34F9B49-EB9A-46DE-896C-30D9E5A54176}" srcId="{55CBDD24-8BD6-4D0E-A1B3-08E4BDC15C5C}" destId="{98FFD155-4C7B-4FC1-8FF6-458669F6E226}" srcOrd="2" destOrd="0" parTransId="{BFE560A3-40CB-40F3-8E33-DF5AC61B196A}" sibTransId="{D2A5D012-B4A2-4A39-890E-7A43008E7A09}"/>
    <dgm:cxn modelId="{3469EE73-283D-469F-AC0A-1806CA2B1E8D}" type="presOf" srcId="{98FFD155-4C7B-4FC1-8FF6-458669F6E226}" destId="{04D466E9-D245-4987-954A-8DA72C2F99E6}" srcOrd="0" destOrd="0" presId="urn:microsoft.com/office/officeart/2005/8/layout/hierarchy5"/>
    <dgm:cxn modelId="{587D2354-1516-45F9-9D62-E2638E739EFC}" srcId="{55CBDD24-8BD6-4D0E-A1B3-08E4BDC15C5C}" destId="{F853291B-60FC-4752-8D89-3BEDA363B3B3}" srcOrd="0" destOrd="0" parTransId="{D0EC3682-1DF4-4E52-A87B-BA5BABB1F4B4}" sibTransId="{B9C2E62E-825B-482C-875B-83C9F4FE3456}"/>
    <dgm:cxn modelId="{E4A25474-BD3B-4CFC-BF8F-42AA37278E96}" type="presOf" srcId="{993EE9AD-0D7E-4F3F-91E1-6E1D9BBB1B4D}" destId="{E5567D77-9494-4E0F-BE27-8ACB0BF0E9BB}" srcOrd="1" destOrd="0" presId="urn:microsoft.com/office/officeart/2005/8/layout/hierarchy5"/>
    <dgm:cxn modelId="{BE90D076-2F7C-4D4E-AF83-7D04A5EAC001}" type="presOf" srcId="{FE873D59-7D0C-4F9E-B1EF-1826CE76C7D8}" destId="{E705A781-C050-460B-B770-A679387A7B22}" srcOrd="1" destOrd="0" presId="urn:microsoft.com/office/officeart/2005/8/layout/hierarchy5"/>
    <dgm:cxn modelId="{B16EB458-4D38-4DB8-ADDC-CFE2BDBA31D4}" type="presOf" srcId="{822DA2BD-C716-479F-9B33-417AC7321FDF}" destId="{6FA96442-D021-4553-8768-279FA7147CF1}" srcOrd="0" destOrd="0" presId="urn:microsoft.com/office/officeart/2005/8/layout/hierarchy5"/>
    <dgm:cxn modelId="{1F372F8D-A6E4-4A25-A54F-297E6D8E7AC3}" srcId="{55CBDD24-8BD6-4D0E-A1B3-08E4BDC15C5C}" destId="{993EE9AD-0D7E-4F3F-91E1-6E1D9BBB1B4D}" srcOrd="1" destOrd="0" parTransId="{0C5F916E-139C-473C-B3C9-8097FD7B739C}" sibTransId="{BF95613E-5C4A-45D8-9509-484673F5336A}"/>
    <dgm:cxn modelId="{42993497-2D3A-4519-8796-30409251403A}" type="presOf" srcId="{80FB9029-EF34-40F3-B155-3E9B44E9A357}" destId="{BDE3B8D4-C08B-4E0D-BA8C-36447638A0C4}" srcOrd="1" destOrd="0" presId="urn:microsoft.com/office/officeart/2005/8/layout/hierarchy5"/>
    <dgm:cxn modelId="{8CF8D8A6-4392-49BD-AA8A-8F5B0E3949D3}" type="presOf" srcId="{3AD2B8B0-8019-4172-BE3E-B62A0CDADDBA}" destId="{D18BB960-46AF-4CDB-A77F-CC1C41C15351}" srcOrd="0" destOrd="0" presId="urn:microsoft.com/office/officeart/2005/8/layout/hierarchy5"/>
    <dgm:cxn modelId="{010C3EA7-0CE6-4F74-8539-82362C8D8113}" type="presOf" srcId="{18AC338A-5ACB-480A-B19D-63C69CF91D71}" destId="{C8B0C82F-541C-4165-86E2-2C58A24E328F}" srcOrd="0" destOrd="0" presId="urn:microsoft.com/office/officeart/2005/8/layout/hierarchy5"/>
    <dgm:cxn modelId="{A281A7AE-0938-4293-BC24-15C3D61E0DAC}" type="presOf" srcId="{18AC338A-5ACB-480A-B19D-63C69CF91D71}" destId="{588B22EB-2075-423D-9CA3-3D9139218401}" srcOrd="1" destOrd="0" presId="urn:microsoft.com/office/officeart/2005/8/layout/hierarchy5"/>
    <dgm:cxn modelId="{959FAEB0-C822-4C78-B651-7A6D695207E0}" type="presOf" srcId="{98FFD155-4C7B-4FC1-8FF6-458669F6E226}" destId="{E6939FE1-F9AA-4C0C-A4FF-E656F53C3745}" srcOrd="1" destOrd="0" presId="urn:microsoft.com/office/officeart/2005/8/layout/hierarchy5"/>
    <dgm:cxn modelId="{2398BCB0-07FD-4D3E-91F3-2EDD2ED33CAE}" type="presOf" srcId="{1F7A6F60-BEEA-493E-8249-7FB813CB0003}" destId="{717E1CE1-BB59-4D2D-A4C9-AA733DACC236}" srcOrd="0" destOrd="0" presId="urn:microsoft.com/office/officeart/2005/8/layout/hierarchy5"/>
    <dgm:cxn modelId="{550EAAB2-5A48-48E6-88C7-CD6A396D0023}" type="presOf" srcId="{3AD2B8B0-8019-4172-BE3E-B62A0CDADDBA}" destId="{3BCB0898-4037-4704-9EA3-C857963C34D1}" srcOrd="1" destOrd="0" presId="urn:microsoft.com/office/officeart/2005/8/layout/hierarchy5"/>
    <dgm:cxn modelId="{B5F27FC1-3C88-44B3-986F-E410A06CE839}" type="presOf" srcId="{7D21A26A-1DD4-4F31-A723-DD27DF9B4194}" destId="{AB78A16E-9386-4A2B-B7BF-9BA291E58FD0}" srcOrd="0" destOrd="0" presId="urn:microsoft.com/office/officeart/2005/8/layout/hierarchy5"/>
    <dgm:cxn modelId="{8BF7B6C9-90F0-4B30-A4ED-1327131F5AEB}" type="presOf" srcId="{C08D07A3-6416-4F1E-A822-15C0B1DE102F}" destId="{B306DACD-ECBD-4FB5-A535-729021983B56}" srcOrd="1" destOrd="0" presId="urn:microsoft.com/office/officeart/2005/8/layout/hierarchy5"/>
    <dgm:cxn modelId="{777008CC-D66B-4B99-8AD0-25258969E76F}" srcId="{F853291B-60FC-4752-8D89-3BEDA363B3B3}" destId="{D9A91678-EE31-429D-A930-34587DA685CB}" srcOrd="1" destOrd="0" parTransId="{D33BCC1B-B24B-47DB-8953-C1FF3E44F178}" sibTransId="{7B2CF76A-7B11-4F09-8E28-3BE82B65A4CF}"/>
    <dgm:cxn modelId="{D39038CC-25EF-4CC9-A28E-109AA8D576B7}" type="presOf" srcId="{FE873D59-7D0C-4F9E-B1EF-1826CE76C7D8}" destId="{F9A01377-4F9C-4409-8632-51C204B9D4AD}" srcOrd="0" destOrd="0" presId="urn:microsoft.com/office/officeart/2005/8/layout/hierarchy5"/>
    <dgm:cxn modelId="{91D717DA-42CA-4A71-B11C-00ED1E6CDDF2}" type="presOf" srcId="{E1B80042-F0FD-4435-821C-B327BEDC8B93}" destId="{792E065E-B9D1-4615-BBC4-C8CD8222147B}" srcOrd="0" destOrd="0" presId="urn:microsoft.com/office/officeart/2005/8/layout/hierarchy5"/>
    <dgm:cxn modelId="{9BB662E4-1042-484D-9067-B57F798D856C}" srcId="{55CBDD24-8BD6-4D0E-A1B3-08E4BDC15C5C}" destId="{3E211309-4A22-4D1A-B8AD-F8D6AA2F6ABE}" srcOrd="3" destOrd="0" parTransId="{2C8BD9A8-7484-4FF6-B626-AC4379F7C99B}" sibTransId="{17A58F51-392D-4A79-92B7-DE7207F53722}"/>
    <dgm:cxn modelId="{53A85DF0-0D94-46FA-943F-49E7693E057A}" type="presOf" srcId="{993EE9AD-0D7E-4F3F-91E1-6E1D9BBB1B4D}" destId="{B62E2BCE-A8EE-41A9-AE37-A9B246EF4E41}" srcOrd="0" destOrd="0" presId="urn:microsoft.com/office/officeart/2005/8/layout/hierarchy5"/>
    <dgm:cxn modelId="{DF05EEF4-0F50-40FF-9039-5F8CF918988D}" srcId="{F853291B-60FC-4752-8D89-3BEDA363B3B3}" destId="{822DA2BD-C716-479F-9B33-417AC7321FDF}" srcOrd="0" destOrd="0" parTransId="{FE873D59-7D0C-4F9E-B1EF-1826CE76C7D8}" sibTransId="{B769E462-A3B7-428A-A87C-FC699181EA6F}"/>
    <dgm:cxn modelId="{9E04B6F8-4D87-408E-B485-CF57BC484F98}" srcId="{29CF1517-2A1F-4B0D-BEF4-49909D2A0A42}" destId="{7D21A26A-1DD4-4F31-A723-DD27DF9B4194}" srcOrd="1" destOrd="0" parTransId="{3ACDE670-7644-44CE-BE47-9617609DCBD2}" sibTransId="{E5F0713A-BC72-427D-8BA0-172412966267}"/>
    <dgm:cxn modelId="{B11083F9-2662-49E0-8A94-A0E29DE429B6}" type="presOf" srcId="{29CF1517-2A1F-4B0D-BEF4-49909D2A0A42}" destId="{964CF2DB-0305-440B-807D-F446DB01D8B0}" srcOrd="0" destOrd="0" presId="urn:microsoft.com/office/officeart/2005/8/layout/hierarchy5"/>
    <dgm:cxn modelId="{C5C162FA-F1C5-4323-AFE8-2738ECB58469}" type="presOf" srcId="{55CBDD24-8BD6-4D0E-A1B3-08E4BDC15C5C}" destId="{9F3ED01B-7206-4E54-A801-BD0761D5BB74}" srcOrd="0" destOrd="0" presId="urn:microsoft.com/office/officeart/2005/8/layout/hierarchy5"/>
    <dgm:cxn modelId="{E1CF85FA-390C-482C-A86E-B7D1B77D379B}" type="presOf" srcId="{3ACDE670-7644-44CE-BE47-9617609DCBD2}" destId="{7727C6D5-74DE-4805-9867-6C3C94BAFBBF}" srcOrd="0" destOrd="0" presId="urn:microsoft.com/office/officeart/2005/8/layout/hierarchy5"/>
    <dgm:cxn modelId="{449196FA-ACCF-4992-AD93-0FD9978C5D1A}" srcId="{55CBDD24-8BD6-4D0E-A1B3-08E4BDC15C5C}" destId="{80FB9029-EF34-40F3-B155-3E9B44E9A357}" srcOrd="4" destOrd="0" parTransId="{9CA00FAA-631E-4311-9E7D-AF6E5B558FA3}" sibTransId="{07BABAFD-F604-4B02-909E-EF3F89442714}"/>
    <dgm:cxn modelId="{0D2FB289-7FCC-4324-AA16-3FEAE892B3B9}" type="presParOf" srcId="{9F3ED01B-7206-4E54-A801-BD0761D5BB74}" destId="{0E59BCC8-216A-4ABD-9D18-76637421798F}" srcOrd="0" destOrd="0" presId="urn:microsoft.com/office/officeart/2005/8/layout/hierarchy5"/>
    <dgm:cxn modelId="{994360A1-26F0-42CC-8CB6-74B762CE6940}" type="presParOf" srcId="{0E59BCC8-216A-4ABD-9D18-76637421798F}" destId="{9D95A69E-F747-4EB9-A2E1-E28A24DE89E9}" srcOrd="0" destOrd="0" presId="urn:microsoft.com/office/officeart/2005/8/layout/hierarchy5"/>
    <dgm:cxn modelId="{3E0CFE5D-0EB4-4C2B-985D-4C43C9711EC3}" type="presParOf" srcId="{0E59BCC8-216A-4ABD-9D18-76637421798F}" destId="{35F04770-2983-412E-9C73-EDF539486766}" srcOrd="1" destOrd="0" presId="urn:microsoft.com/office/officeart/2005/8/layout/hierarchy5"/>
    <dgm:cxn modelId="{3432ED7F-F48C-4BD3-BB1E-AE704015BD57}" type="presParOf" srcId="{35F04770-2983-412E-9C73-EDF539486766}" destId="{1F2E77BA-F8DA-421E-A66D-1CFE7933380C}" srcOrd="0" destOrd="0" presId="urn:microsoft.com/office/officeart/2005/8/layout/hierarchy5"/>
    <dgm:cxn modelId="{404360F4-DF31-44AA-B7BF-E01CABF66399}" type="presParOf" srcId="{1F2E77BA-F8DA-421E-A66D-1CFE7933380C}" destId="{4EEA04A0-B872-4488-9594-ABC9B5E5BDFD}" srcOrd="0" destOrd="0" presId="urn:microsoft.com/office/officeart/2005/8/layout/hierarchy5"/>
    <dgm:cxn modelId="{22297EA1-7685-4C7B-AADC-9601290C2B4E}" type="presParOf" srcId="{1F2E77BA-F8DA-421E-A66D-1CFE7933380C}" destId="{FB656AD2-5DDB-4319-A004-9795F064FCA8}" srcOrd="1" destOrd="0" presId="urn:microsoft.com/office/officeart/2005/8/layout/hierarchy5"/>
    <dgm:cxn modelId="{F5038CBA-F746-4912-826E-90ADFE2180C5}" type="presParOf" srcId="{FB656AD2-5DDB-4319-A004-9795F064FCA8}" destId="{F9A01377-4F9C-4409-8632-51C204B9D4AD}" srcOrd="0" destOrd="0" presId="urn:microsoft.com/office/officeart/2005/8/layout/hierarchy5"/>
    <dgm:cxn modelId="{3E338ED4-BD70-4593-8A17-EC5F0A714222}" type="presParOf" srcId="{F9A01377-4F9C-4409-8632-51C204B9D4AD}" destId="{E705A781-C050-460B-B770-A679387A7B22}" srcOrd="0" destOrd="0" presId="urn:microsoft.com/office/officeart/2005/8/layout/hierarchy5"/>
    <dgm:cxn modelId="{7FE1AC37-DBA4-4017-BC7D-D0C353E76953}" type="presParOf" srcId="{FB656AD2-5DDB-4319-A004-9795F064FCA8}" destId="{DD8B1CF0-4256-4537-BDD2-65BF82B5D989}" srcOrd="1" destOrd="0" presId="urn:microsoft.com/office/officeart/2005/8/layout/hierarchy5"/>
    <dgm:cxn modelId="{AEC52798-EC27-4F0A-B846-8BA308113989}" type="presParOf" srcId="{DD8B1CF0-4256-4537-BDD2-65BF82B5D989}" destId="{6FA96442-D021-4553-8768-279FA7147CF1}" srcOrd="0" destOrd="0" presId="urn:microsoft.com/office/officeart/2005/8/layout/hierarchy5"/>
    <dgm:cxn modelId="{B4C986D9-234C-4AA1-BC47-B23816B95C12}" type="presParOf" srcId="{DD8B1CF0-4256-4537-BDD2-65BF82B5D989}" destId="{021D76B6-F9D9-425D-B470-097E43341397}" srcOrd="1" destOrd="0" presId="urn:microsoft.com/office/officeart/2005/8/layout/hierarchy5"/>
    <dgm:cxn modelId="{41D156E2-DB94-4782-A76F-66290AC3E42D}" type="presParOf" srcId="{021D76B6-F9D9-425D-B470-097E43341397}" destId="{D18BB960-46AF-4CDB-A77F-CC1C41C15351}" srcOrd="0" destOrd="0" presId="urn:microsoft.com/office/officeart/2005/8/layout/hierarchy5"/>
    <dgm:cxn modelId="{7C38CBF0-D34B-4593-922A-AFF6B344C219}" type="presParOf" srcId="{D18BB960-46AF-4CDB-A77F-CC1C41C15351}" destId="{3BCB0898-4037-4704-9EA3-C857963C34D1}" srcOrd="0" destOrd="0" presId="urn:microsoft.com/office/officeart/2005/8/layout/hierarchy5"/>
    <dgm:cxn modelId="{B9779A81-127C-4CE9-8E20-3C0EDF25A2FC}" type="presParOf" srcId="{021D76B6-F9D9-425D-B470-097E43341397}" destId="{7124D843-56EE-4AE5-8F4F-69D2A14610EE}" srcOrd="1" destOrd="0" presId="urn:microsoft.com/office/officeart/2005/8/layout/hierarchy5"/>
    <dgm:cxn modelId="{E20079CF-DC06-4887-A988-43AF7BCDADFB}" type="presParOf" srcId="{7124D843-56EE-4AE5-8F4F-69D2A14610EE}" destId="{964CF2DB-0305-440B-807D-F446DB01D8B0}" srcOrd="0" destOrd="0" presId="urn:microsoft.com/office/officeart/2005/8/layout/hierarchy5"/>
    <dgm:cxn modelId="{1DFD7DF8-1392-408F-9072-09B6DF3F0F10}" type="presParOf" srcId="{7124D843-56EE-4AE5-8F4F-69D2A14610EE}" destId="{ED5E97AA-C686-4552-8EF9-B122DDCC59C1}" srcOrd="1" destOrd="0" presId="urn:microsoft.com/office/officeart/2005/8/layout/hierarchy5"/>
    <dgm:cxn modelId="{71FB7926-BF2A-4D04-9AF9-EFAC201EC4E8}" type="presParOf" srcId="{ED5E97AA-C686-4552-8EF9-B122DDCC59C1}" destId="{C8B0C82F-541C-4165-86E2-2C58A24E328F}" srcOrd="0" destOrd="0" presId="urn:microsoft.com/office/officeart/2005/8/layout/hierarchy5"/>
    <dgm:cxn modelId="{7A5F9259-5EB3-4CC9-8F21-0D33084D5418}" type="presParOf" srcId="{C8B0C82F-541C-4165-86E2-2C58A24E328F}" destId="{588B22EB-2075-423D-9CA3-3D9139218401}" srcOrd="0" destOrd="0" presId="urn:microsoft.com/office/officeart/2005/8/layout/hierarchy5"/>
    <dgm:cxn modelId="{B7470AFF-A54E-410D-94DD-6F81A3B67514}" type="presParOf" srcId="{ED5E97AA-C686-4552-8EF9-B122DDCC59C1}" destId="{C27C17B0-676A-4B52-991A-509617063DE8}" srcOrd="1" destOrd="0" presId="urn:microsoft.com/office/officeart/2005/8/layout/hierarchy5"/>
    <dgm:cxn modelId="{251B1C15-BFD9-438A-8C55-698A32FD7865}" type="presParOf" srcId="{C27C17B0-676A-4B52-991A-509617063DE8}" destId="{792E065E-B9D1-4615-BBC4-C8CD8222147B}" srcOrd="0" destOrd="0" presId="urn:microsoft.com/office/officeart/2005/8/layout/hierarchy5"/>
    <dgm:cxn modelId="{07EF4C6C-5010-4315-95CF-7BCDABDC603B}" type="presParOf" srcId="{C27C17B0-676A-4B52-991A-509617063DE8}" destId="{6C58680F-DDA6-4F82-9179-6BA84185C9A8}" srcOrd="1" destOrd="0" presId="urn:microsoft.com/office/officeart/2005/8/layout/hierarchy5"/>
    <dgm:cxn modelId="{DD6D5008-B97A-4E5D-931E-F0AE8E262D9A}" type="presParOf" srcId="{ED5E97AA-C686-4552-8EF9-B122DDCC59C1}" destId="{7727C6D5-74DE-4805-9867-6C3C94BAFBBF}" srcOrd="2" destOrd="0" presId="urn:microsoft.com/office/officeart/2005/8/layout/hierarchy5"/>
    <dgm:cxn modelId="{D17AD464-1982-4C4F-B043-51AF6ADCD100}" type="presParOf" srcId="{7727C6D5-74DE-4805-9867-6C3C94BAFBBF}" destId="{D88AE6D0-172C-4AE5-8747-3CF321F84BAC}" srcOrd="0" destOrd="0" presId="urn:microsoft.com/office/officeart/2005/8/layout/hierarchy5"/>
    <dgm:cxn modelId="{78E84AF7-30DB-4E00-95EE-BE08D1472F97}" type="presParOf" srcId="{ED5E97AA-C686-4552-8EF9-B122DDCC59C1}" destId="{19350FDA-C61C-49FD-8422-B67CA120D9C2}" srcOrd="3" destOrd="0" presId="urn:microsoft.com/office/officeart/2005/8/layout/hierarchy5"/>
    <dgm:cxn modelId="{6EF4F5F8-8003-4E5F-88FC-C9A037E90464}" type="presParOf" srcId="{19350FDA-C61C-49FD-8422-B67CA120D9C2}" destId="{AB78A16E-9386-4A2B-B7BF-9BA291E58FD0}" srcOrd="0" destOrd="0" presId="urn:microsoft.com/office/officeart/2005/8/layout/hierarchy5"/>
    <dgm:cxn modelId="{1F1404BD-CFC7-4338-8135-7829BC452372}" type="presParOf" srcId="{19350FDA-C61C-49FD-8422-B67CA120D9C2}" destId="{B047FC06-7FAB-4332-B48F-31BD5411F82F}" srcOrd="1" destOrd="0" presId="urn:microsoft.com/office/officeart/2005/8/layout/hierarchy5"/>
    <dgm:cxn modelId="{9F91E26E-804F-4B88-A393-D18F84B72C6B}" type="presParOf" srcId="{021D76B6-F9D9-425D-B470-097E43341397}" destId="{3A21C288-F0BA-4684-9214-E89F4BC85F6C}" srcOrd="2" destOrd="0" presId="urn:microsoft.com/office/officeart/2005/8/layout/hierarchy5"/>
    <dgm:cxn modelId="{C2B558DC-FF1E-4E11-A2B1-EAB5C9B36229}" type="presParOf" srcId="{3A21C288-F0BA-4684-9214-E89F4BC85F6C}" destId="{B306DACD-ECBD-4FB5-A535-729021983B56}" srcOrd="0" destOrd="0" presId="urn:microsoft.com/office/officeart/2005/8/layout/hierarchy5"/>
    <dgm:cxn modelId="{CCDA4819-459E-4DBB-9DF7-3E5B7AB57DA8}" type="presParOf" srcId="{021D76B6-F9D9-425D-B470-097E43341397}" destId="{A6224EF0-08AA-4856-83B6-DF27ED1F50AD}" srcOrd="3" destOrd="0" presId="urn:microsoft.com/office/officeart/2005/8/layout/hierarchy5"/>
    <dgm:cxn modelId="{A01B5832-BEC9-4512-BA58-D64A1D5FB5C3}" type="presParOf" srcId="{A6224EF0-08AA-4856-83B6-DF27ED1F50AD}" destId="{717E1CE1-BB59-4D2D-A4C9-AA733DACC236}" srcOrd="0" destOrd="0" presId="urn:microsoft.com/office/officeart/2005/8/layout/hierarchy5"/>
    <dgm:cxn modelId="{6A8047CE-3C2A-48D7-BD31-41F7BC450A09}" type="presParOf" srcId="{A6224EF0-08AA-4856-83B6-DF27ED1F50AD}" destId="{53D004DA-0FB0-488A-B0E3-00BE38CECDEE}" srcOrd="1" destOrd="0" presId="urn:microsoft.com/office/officeart/2005/8/layout/hierarchy5"/>
    <dgm:cxn modelId="{CE3A295D-5F0F-4BAE-B001-CC7CC27452FB}" type="presParOf" srcId="{FB656AD2-5DDB-4319-A004-9795F064FCA8}" destId="{BA78182D-FC45-42BC-8F59-F079E24DB67F}" srcOrd="2" destOrd="0" presId="urn:microsoft.com/office/officeart/2005/8/layout/hierarchy5"/>
    <dgm:cxn modelId="{50969764-917C-4483-A3F0-4218F7477FAD}" type="presParOf" srcId="{BA78182D-FC45-42BC-8F59-F079E24DB67F}" destId="{EE7F09E5-EB0B-48F3-86D6-864E54F64372}" srcOrd="0" destOrd="0" presId="urn:microsoft.com/office/officeart/2005/8/layout/hierarchy5"/>
    <dgm:cxn modelId="{6B921178-67F9-4012-AF74-3F152755E3B4}" type="presParOf" srcId="{FB656AD2-5DDB-4319-A004-9795F064FCA8}" destId="{D7B4813A-352B-4904-964D-46430BD89167}" srcOrd="3" destOrd="0" presId="urn:microsoft.com/office/officeart/2005/8/layout/hierarchy5"/>
    <dgm:cxn modelId="{90FE0433-1649-4EB8-ABB5-A6AEEB93814D}" type="presParOf" srcId="{D7B4813A-352B-4904-964D-46430BD89167}" destId="{5E2FF440-2AB2-40B4-9B8A-FDCCC0DF7242}" srcOrd="0" destOrd="0" presId="urn:microsoft.com/office/officeart/2005/8/layout/hierarchy5"/>
    <dgm:cxn modelId="{1671EE51-201B-4CE3-901E-DE9CEC66C624}" type="presParOf" srcId="{D7B4813A-352B-4904-964D-46430BD89167}" destId="{9237E995-93D8-4519-AA76-DCF4EE2D1205}" srcOrd="1" destOrd="0" presId="urn:microsoft.com/office/officeart/2005/8/layout/hierarchy5"/>
    <dgm:cxn modelId="{85489E77-15BF-47FF-B6A3-C614667396BF}" type="presParOf" srcId="{9F3ED01B-7206-4E54-A801-BD0761D5BB74}" destId="{E1744AE3-01CC-4D5D-8B93-B3049FBF1E7E}" srcOrd="1" destOrd="0" presId="urn:microsoft.com/office/officeart/2005/8/layout/hierarchy5"/>
    <dgm:cxn modelId="{32AD6F99-E5D8-49B0-8C63-1D95A2A6DE10}" type="presParOf" srcId="{E1744AE3-01CC-4D5D-8B93-B3049FBF1E7E}" destId="{B4C36E63-705C-4468-819D-14349722112F}" srcOrd="0" destOrd="0" presId="urn:microsoft.com/office/officeart/2005/8/layout/hierarchy5"/>
    <dgm:cxn modelId="{D01E8F1B-CCF3-443E-B41B-2F2A371C1348}" type="presParOf" srcId="{B4C36E63-705C-4468-819D-14349722112F}" destId="{B62E2BCE-A8EE-41A9-AE37-A9B246EF4E41}" srcOrd="0" destOrd="0" presId="urn:microsoft.com/office/officeart/2005/8/layout/hierarchy5"/>
    <dgm:cxn modelId="{231E71AA-BC37-405B-BB52-D990EB62A1F0}" type="presParOf" srcId="{B4C36E63-705C-4468-819D-14349722112F}" destId="{E5567D77-9494-4E0F-BE27-8ACB0BF0E9BB}" srcOrd="1" destOrd="0" presId="urn:microsoft.com/office/officeart/2005/8/layout/hierarchy5"/>
    <dgm:cxn modelId="{F036B7D3-117A-472C-988D-002E2DB2F2AB}" type="presParOf" srcId="{E1744AE3-01CC-4D5D-8B93-B3049FBF1E7E}" destId="{359BA334-B307-49B5-BC02-B5F370B01D2B}" srcOrd="1" destOrd="0" presId="urn:microsoft.com/office/officeart/2005/8/layout/hierarchy5"/>
    <dgm:cxn modelId="{01AF0772-942A-4D54-9963-C433B710C5B2}" type="presParOf" srcId="{359BA334-B307-49B5-BC02-B5F370B01D2B}" destId="{4601D25A-38A0-4DEF-AE6D-17409D13DEEA}" srcOrd="0" destOrd="0" presId="urn:microsoft.com/office/officeart/2005/8/layout/hierarchy5"/>
    <dgm:cxn modelId="{ECB925BE-58C0-4D91-B757-62688B9E5716}" type="presParOf" srcId="{E1744AE3-01CC-4D5D-8B93-B3049FBF1E7E}" destId="{87090A7B-4C29-405B-9284-2AE8E3356550}" srcOrd="2" destOrd="0" presId="urn:microsoft.com/office/officeart/2005/8/layout/hierarchy5"/>
    <dgm:cxn modelId="{A32B8C20-C66F-4FDD-860A-88179372CF5D}" type="presParOf" srcId="{87090A7B-4C29-405B-9284-2AE8E3356550}" destId="{04D466E9-D245-4987-954A-8DA72C2F99E6}" srcOrd="0" destOrd="0" presId="urn:microsoft.com/office/officeart/2005/8/layout/hierarchy5"/>
    <dgm:cxn modelId="{9DE007CB-F115-4ABE-8D2B-1655580A0F4B}" type="presParOf" srcId="{87090A7B-4C29-405B-9284-2AE8E3356550}" destId="{E6939FE1-F9AA-4C0C-A4FF-E656F53C3745}" srcOrd="1" destOrd="0" presId="urn:microsoft.com/office/officeart/2005/8/layout/hierarchy5"/>
    <dgm:cxn modelId="{FCB84613-9CAE-4F4C-9B93-D67163F18853}" type="presParOf" srcId="{E1744AE3-01CC-4D5D-8B93-B3049FBF1E7E}" destId="{24AD78EA-7651-45FA-84C9-CC366347CB9F}" srcOrd="3" destOrd="0" presId="urn:microsoft.com/office/officeart/2005/8/layout/hierarchy5"/>
    <dgm:cxn modelId="{45BCEEDC-E185-4D04-9DF9-9E5AA5D34E32}" type="presParOf" srcId="{24AD78EA-7651-45FA-84C9-CC366347CB9F}" destId="{381EA70E-4680-4BEB-A0FC-6F7DAE321518}" srcOrd="0" destOrd="0" presId="urn:microsoft.com/office/officeart/2005/8/layout/hierarchy5"/>
    <dgm:cxn modelId="{18B28931-0B17-46C3-98BA-47F1F0ABC1EF}" type="presParOf" srcId="{E1744AE3-01CC-4D5D-8B93-B3049FBF1E7E}" destId="{3D9BBAFA-3238-4C8B-BB98-C5ED7D9A142B}" srcOrd="4" destOrd="0" presId="urn:microsoft.com/office/officeart/2005/8/layout/hierarchy5"/>
    <dgm:cxn modelId="{324D7636-8194-4A6F-81AE-AAB81DF4EE28}" type="presParOf" srcId="{3D9BBAFA-3238-4C8B-BB98-C5ED7D9A142B}" destId="{BAABB279-0FD3-43C8-96F6-96A1CC9AB451}" srcOrd="0" destOrd="0" presId="urn:microsoft.com/office/officeart/2005/8/layout/hierarchy5"/>
    <dgm:cxn modelId="{A52F1921-B11B-4679-B648-8503F48D1B0E}" type="presParOf" srcId="{3D9BBAFA-3238-4C8B-BB98-C5ED7D9A142B}" destId="{B248E5EA-8723-49D2-B144-75F0DF60CF4F}" srcOrd="1" destOrd="0" presId="urn:microsoft.com/office/officeart/2005/8/layout/hierarchy5"/>
    <dgm:cxn modelId="{A33B7F43-EB57-4314-AD81-93328AD75625}" type="presParOf" srcId="{E1744AE3-01CC-4D5D-8B93-B3049FBF1E7E}" destId="{83BD93D7-BEE2-43BC-B5DE-825323E02FA7}" srcOrd="5" destOrd="0" presId="urn:microsoft.com/office/officeart/2005/8/layout/hierarchy5"/>
    <dgm:cxn modelId="{E59242DF-7BFB-472C-84B2-9AA238FEEC42}" type="presParOf" srcId="{83BD93D7-BEE2-43BC-B5DE-825323E02FA7}" destId="{13C8387A-34B3-42E0-AF87-DF63ED481111}" srcOrd="0" destOrd="0" presId="urn:microsoft.com/office/officeart/2005/8/layout/hierarchy5"/>
    <dgm:cxn modelId="{62ABD328-A96B-4DF2-84CE-8C85D5E864F6}" type="presParOf" srcId="{E1744AE3-01CC-4D5D-8B93-B3049FBF1E7E}" destId="{F417CED5-6DE6-49AA-832A-65C082AC6B21}" srcOrd="6" destOrd="0" presId="urn:microsoft.com/office/officeart/2005/8/layout/hierarchy5"/>
    <dgm:cxn modelId="{070BF287-CE30-4433-B619-B33DDCDEE92E}" type="presParOf" srcId="{F417CED5-6DE6-49AA-832A-65C082AC6B21}" destId="{DC38C104-1E3C-4D53-9149-267692996CBC}" srcOrd="0" destOrd="0" presId="urn:microsoft.com/office/officeart/2005/8/layout/hierarchy5"/>
    <dgm:cxn modelId="{7BC7F30B-C8EE-4901-B9E1-5840CA338928}" type="presParOf" srcId="{F417CED5-6DE6-49AA-832A-65C082AC6B21}" destId="{BDE3B8D4-C08B-4E0D-BA8C-36447638A0C4}"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21CB2E5-0B5B-4D46-96F6-3EF0ACC7DB7B}" type="doc">
      <dgm:prSet loTypeId="urn:microsoft.com/office/officeart/2009/3/layout/SubStepProcess" loCatId="process" qsTypeId="urn:microsoft.com/office/officeart/2005/8/quickstyle/simple4" qsCatId="simple" csTypeId="urn:microsoft.com/office/officeart/2005/8/colors/accent1_2" csCatId="accent1" phldr="1"/>
      <dgm:spPr/>
    </dgm:pt>
    <dgm:pt modelId="{C16E6298-FB9B-48BE-98C7-54385AEB7A38}">
      <dgm:prSet phldrT="[Testo]">
        <dgm:style>
          <a:lnRef idx="1">
            <a:schemeClr val="accent1"/>
          </a:lnRef>
          <a:fillRef idx="3">
            <a:schemeClr val="accent1"/>
          </a:fillRef>
          <a:effectRef idx="2">
            <a:schemeClr val="accent1"/>
          </a:effectRef>
          <a:fontRef idx="minor">
            <a:schemeClr val="lt1"/>
          </a:fontRef>
        </dgm:style>
      </dgm:prSet>
      <dgm:spPr>
        <a:ln/>
      </dgm:spPr>
      <dgm:t>
        <a:bodyPr/>
        <a:lstStyle/>
        <a:p>
          <a:r>
            <a:rPr lang="it-IT" dirty="0"/>
            <a:t>Business </a:t>
          </a:r>
          <a:r>
            <a:rPr lang="it-IT" dirty="0" err="1"/>
            <a:t>understanding</a:t>
          </a:r>
          <a:endParaRPr lang="it-IT" dirty="0"/>
        </a:p>
      </dgm:t>
    </dgm:pt>
    <dgm:pt modelId="{9C867B95-3C3B-4D1D-934C-245D05762B80}" type="parTrans" cxnId="{F84C6269-C086-48F0-8332-6AD1528C05F5}">
      <dgm:prSet/>
      <dgm:spPr/>
      <dgm:t>
        <a:bodyPr/>
        <a:lstStyle/>
        <a:p>
          <a:endParaRPr lang="it-IT"/>
        </a:p>
      </dgm:t>
    </dgm:pt>
    <dgm:pt modelId="{F3AA8915-BCEB-4814-937B-003EC0F00B3A}" type="sibTrans" cxnId="{F84C6269-C086-48F0-8332-6AD1528C05F5}">
      <dgm:prSet/>
      <dgm:spPr/>
      <dgm:t>
        <a:bodyPr/>
        <a:lstStyle/>
        <a:p>
          <a:endParaRPr lang="it-IT"/>
        </a:p>
      </dgm:t>
    </dgm:pt>
    <dgm:pt modelId="{70A56BFA-52E9-48EE-8AB8-09CD3144FE0A}">
      <dgm:prSet phldrT="[Testo]">
        <dgm:style>
          <a:lnRef idx="1">
            <a:schemeClr val="accent1"/>
          </a:lnRef>
          <a:fillRef idx="3">
            <a:schemeClr val="accent1"/>
          </a:fillRef>
          <a:effectRef idx="2">
            <a:schemeClr val="accent1"/>
          </a:effectRef>
          <a:fontRef idx="minor">
            <a:schemeClr val="lt1"/>
          </a:fontRef>
        </dgm:style>
      </dgm:prSet>
      <dgm:spPr/>
      <dgm:t>
        <a:bodyPr/>
        <a:lstStyle/>
        <a:p>
          <a:r>
            <a:rPr lang="it-IT" dirty="0"/>
            <a:t>Data </a:t>
          </a:r>
          <a:r>
            <a:rPr lang="it-IT" dirty="0" err="1"/>
            <a:t>understanding</a:t>
          </a:r>
          <a:endParaRPr lang="it-IT" dirty="0"/>
        </a:p>
      </dgm:t>
    </dgm:pt>
    <dgm:pt modelId="{01C5331C-8C7B-4D58-99D8-71679222BBE9}" type="parTrans" cxnId="{3C6CD91A-028C-4447-A6D9-DFE0DC2643CF}">
      <dgm:prSet/>
      <dgm:spPr/>
      <dgm:t>
        <a:bodyPr/>
        <a:lstStyle/>
        <a:p>
          <a:endParaRPr lang="it-IT"/>
        </a:p>
      </dgm:t>
    </dgm:pt>
    <dgm:pt modelId="{D1751E86-0082-47EE-880C-F83050AE6529}" type="sibTrans" cxnId="{3C6CD91A-028C-4447-A6D9-DFE0DC2643CF}">
      <dgm:prSet/>
      <dgm:spPr/>
      <dgm:t>
        <a:bodyPr/>
        <a:lstStyle/>
        <a:p>
          <a:endParaRPr lang="it-IT"/>
        </a:p>
      </dgm:t>
    </dgm:pt>
    <dgm:pt modelId="{FCF544D2-FC15-48E6-80F0-D576B6B94084}">
      <dgm:prSet phldrT="[Testo]"/>
      <dgm:spPr/>
      <dgm:t>
        <a:bodyPr/>
        <a:lstStyle/>
        <a:p>
          <a:r>
            <a:rPr lang="it-IT" dirty="0"/>
            <a:t>Data </a:t>
          </a:r>
          <a:r>
            <a:rPr lang="it-IT" dirty="0" err="1"/>
            <a:t>preparation</a:t>
          </a:r>
          <a:endParaRPr lang="it-IT" dirty="0"/>
        </a:p>
      </dgm:t>
    </dgm:pt>
    <dgm:pt modelId="{7B1DE7EA-8EA8-449D-B2F0-EBDACFEB56D6}" type="parTrans" cxnId="{1842714F-C14E-4EE0-B118-456930BADBD0}">
      <dgm:prSet/>
      <dgm:spPr/>
      <dgm:t>
        <a:bodyPr/>
        <a:lstStyle/>
        <a:p>
          <a:endParaRPr lang="it-IT"/>
        </a:p>
      </dgm:t>
    </dgm:pt>
    <dgm:pt modelId="{51FEECE7-EFBE-48C7-A932-BFF57214CEC9}" type="sibTrans" cxnId="{1842714F-C14E-4EE0-B118-456930BADBD0}">
      <dgm:prSet/>
      <dgm:spPr/>
      <dgm:t>
        <a:bodyPr/>
        <a:lstStyle/>
        <a:p>
          <a:endParaRPr lang="it-IT"/>
        </a:p>
      </dgm:t>
    </dgm:pt>
    <dgm:pt modelId="{1807487D-795F-4FDB-8249-EB40AE16417E}">
      <dgm:prSet>
        <dgm:style>
          <a:lnRef idx="1">
            <a:schemeClr val="accent2"/>
          </a:lnRef>
          <a:fillRef idx="3">
            <a:schemeClr val="accent2"/>
          </a:fillRef>
          <a:effectRef idx="2">
            <a:schemeClr val="accent2"/>
          </a:effectRef>
          <a:fontRef idx="minor">
            <a:schemeClr val="lt1"/>
          </a:fontRef>
        </dgm:style>
      </dgm:prSet>
      <dgm:spPr/>
      <dgm:t>
        <a:bodyPr/>
        <a:lstStyle/>
        <a:p>
          <a:r>
            <a:rPr lang="it-IT" dirty="0" err="1"/>
            <a:t>Modeling</a:t>
          </a:r>
          <a:endParaRPr lang="it-IT" dirty="0"/>
        </a:p>
      </dgm:t>
    </dgm:pt>
    <dgm:pt modelId="{84F477B1-A706-4818-AA7D-97835FC59AB1}" type="parTrans" cxnId="{E0832707-F1E4-48C1-95D7-0FA12125922A}">
      <dgm:prSet/>
      <dgm:spPr/>
      <dgm:t>
        <a:bodyPr/>
        <a:lstStyle/>
        <a:p>
          <a:endParaRPr lang="it-IT"/>
        </a:p>
      </dgm:t>
    </dgm:pt>
    <dgm:pt modelId="{6BAF172B-20ED-46D4-A9E3-6FE0ECA6A031}" type="sibTrans" cxnId="{E0832707-F1E4-48C1-95D7-0FA12125922A}">
      <dgm:prSet/>
      <dgm:spPr/>
      <dgm:t>
        <a:bodyPr/>
        <a:lstStyle/>
        <a:p>
          <a:endParaRPr lang="it-IT"/>
        </a:p>
      </dgm:t>
    </dgm:pt>
    <dgm:pt modelId="{3F41B8E0-7573-472F-A6D9-B7DC57D652EA}">
      <dgm:prSet/>
      <dgm:spPr/>
      <dgm:t>
        <a:bodyPr/>
        <a:lstStyle/>
        <a:p>
          <a:r>
            <a:rPr lang="it-IT" dirty="0"/>
            <a:t>Evaluation</a:t>
          </a:r>
        </a:p>
      </dgm:t>
    </dgm:pt>
    <dgm:pt modelId="{3370D482-97D8-4F3C-AB2F-F23931B1018D}" type="parTrans" cxnId="{5F163D22-3C91-4828-891B-8B8B3EA0CC2F}">
      <dgm:prSet/>
      <dgm:spPr/>
      <dgm:t>
        <a:bodyPr/>
        <a:lstStyle/>
        <a:p>
          <a:endParaRPr lang="it-IT"/>
        </a:p>
      </dgm:t>
    </dgm:pt>
    <dgm:pt modelId="{0F502D52-941A-4557-BD98-BB777373EA37}" type="sibTrans" cxnId="{5F163D22-3C91-4828-891B-8B8B3EA0CC2F}">
      <dgm:prSet/>
      <dgm:spPr/>
      <dgm:t>
        <a:bodyPr/>
        <a:lstStyle/>
        <a:p>
          <a:endParaRPr lang="it-IT"/>
        </a:p>
      </dgm:t>
    </dgm:pt>
    <dgm:pt modelId="{38551160-B954-47C4-BB11-3EE74578159B}">
      <dgm:prSet>
        <dgm:style>
          <a:lnRef idx="1">
            <a:schemeClr val="accent3"/>
          </a:lnRef>
          <a:fillRef idx="3">
            <a:schemeClr val="accent3"/>
          </a:fillRef>
          <a:effectRef idx="2">
            <a:schemeClr val="accent3"/>
          </a:effectRef>
          <a:fontRef idx="minor">
            <a:schemeClr val="lt1"/>
          </a:fontRef>
        </dgm:style>
      </dgm:prSet>
      <dgm:spPr/>
      <dgm:t>
        <a:bodyPr/>
        <a:lstStyle/>
        <a:p>
          <a:r>
            <a:rPr lang="it-IT" dirty="0" err="1"/>
            <a:t>Submission</a:t>
          </a:r>
          <a:endParaRPr lang="it-IT" dirty="0"/>
        </a:p>
      </dgm:t>
    </dgm:pt>
    <dgm:pt modelId="{CDB33971-146A-4953-8DB4-F0FA5193370B}" type="parTrans" cxnId="{C905CFAD-0FE5-47D7-A779-A0D826C8B993}">
      <dgm:prSet/>
      <dgm:spPr/>
      <dgm:t>
        <a:bodyPr/>
        <a:lstStyle/>
        <a:p>
          <a:endParaRPr lang="en-US"/>
        </a:p>
      </dgm:t>
    </dgm:pt>
    <dgm:pt modelId="{A8A59C92-ED3F-46A6-828C-CE16D74B7036}" type="sibTrans" cxnId="{C905CFAD-0FE5-47D7-A779-A0D826C8B993}">
      <dgm:prSet/>
      <dgm:spPr/>
      <dgm:t>
        <a:bodyPr/>
        <a:lstStyle/>
        <a:p>
          <a:endParaRPr lang="en-US"/>
        </a:p>
      </dgm:t>
    </dgm:pt>
    <dgm:pt modelId="{305AE333-5BB9-4EC5-9726-04809EDD4E06}" type="pres">
      <dgm:prSet presAssocID="{F21CB2E5-0B5B-4D46-96F6-3EF0ACC7DB7B}" presName="Name0" presStyleCnt="0">
        <dgm:presLayoutVars>
          <dgm:chMax val="7"/>
          <dgm:dir/>
          <dgm:animOne val="branch"/>
        </dgm:presLayoutVars>
      </dgm:prSet>
      <dgm:spPr/>
    </dgm:pt>
    <dgm:pt modelId="{B50F84AD-A5C0-48CF-99EA-6A38AD8BC1EB}" type="pres">
      <dgm:prSet presAssocID="{C16E6298-FB9B-48BE-98C7-54385AEB7A38}" presName="parTx1" presStyleLbl="node1" presStyleIdx="0" presStyleCnt="6"/>
      <dgm:spPr/>
    </dgm:pt>
    <dgm:pt modelId="{156F16EB-1484-45E3-9EE2-04470E33528B}" type="pres">
      <dgm:prSet presAssocID="{70A56BFA-52E9-48EE-8AB8-09CD3144FE0A}" presName="parTx2" presStyleLbl="node1" presStyleIdx="1" presStyleCnt="6"/>
      <dgm:spPr/>
    </dgm:pt>
    <dgm:pt modelId="{3E0DCAC5-A028-4DB6-9077-4F9907B532CC}" type="pres">
      <dgm:prSet presAssocID="{FCF544D2-FC15-48E6-80F0-D576B6B94084}" presName="parTx3" presStyleLbl="node1" presStyleIdx="2" presStyleCnt="6"/>
      <dgm:spPr/>
    </dgm:pt>
    <dgm:pt modelId="{B90E3FB3-310D-4820-ABD7-B01689A219B8}" type="pres">
      <dgm:prSet presAssocID="{1807487D-795F-4FDB-8249-EB40AE16417E}" presName="parTx4" presStyleLbl="node1" presStyleIdx="3" presStyleCnt="6"/>
      <dgm:spPr/>
    </dgm:pt>
    <dgm:pt modelId="{0E547265-0745-4B79-BD1A-27063361F266}" type="pres">
      <dgm:prSet presAssocID="{3F41B8E0-7573-472F-A6D9-B7DC57D652EA}" presName="parTx5" presStyleLbl="node1" presStyleIdx="4" presStyleCnt="6"/>
      <dgm:spPr/>
    </dgm:pt>
    <dgm:pt modelId="{CB3C529A-846C-4576-A94B-7A71FA545596}" type="pres">
      <dgm:prSet presAssocID="{38551160-B954-47C4-BB11-3EE74578159B}" presName="parTx6" presStyleLbl="node1" presStyleIdx="5" presStyleCnt="6"/>
      <dgm:spPr/>
    </dgm:pt>
  </dgm:ptLst>
  <dgm:cxnLst>
    <dgm:cxn modelId="{E0832707-F1E4-48C1-95D7-0FA12125922A}" srcId="{F21CB2E5-0B5B-4D46-96F6-3EF0ACC7DB7B}" destId="{1807487D-795F-4FDB-8249-EB40AE16417E}" srcOrd="3" destOrd="0" parTransId="{84F477B1-A706-4818-AA7D-97835FC59AB1}" sibTransId="{6BAF172B-20ED-46D4-A9E3-6FE0ECA6A031}"/>
    <dgm:cxn modelId="{D036B613-2A1B-4F96-925E-DEEF2C3F0211}" type="presOf" srcId="{C16E6298-FB9B-48BE-98C7-54385AEB7A38}" destId="{B50F84AD-A5C0-48CF-99EA-6A38AD8BC1EB}" srcOrd="0" destOrd="0" presId="urn:microsoft.com/office/officeart/2009/3/layout/SubStepProcess"/>
    <dgm:cxn modelId="{3C6CD91A-028C-4447-A6D9-DFE0DC2643CF}" srcId="{F21CB2E5-0B5B-4D46-96F6-3EF0ACC7DB7B}" destId="{70A56BFA-52E9-48EE-8AB8-09CD3144FE0A}" srcOrd="1" destOrd="0" parTransId="{01C5331C-8C7B-4D58-99D8-71679222BBE9}" sibTransId="{D1751E86-0082-47EE-880C-F83050AE6529}"/>
    <dgm:cxn modelId="{5F163D22-3C91-4828-891B-8B8B3EA0CC2F}" srcId="{F21CB2E5-0B5B-4D46-96F6-3EF0ACC7DB7B}" destId="{3F41B8E0-7573-472F-A6D9-B7DC57D652EA}" srcOrd="4" destOrd="0" parTransId="{3370D482-97D8-4F3C-AB2F-F23931B1018D}" sibTransId="{0F502D52-941A-4557-BD98-BB777373EA37}"/>
    <dgm:cxn modelId="{47FD7F62-6AC3-435C-BFAC-21FB5791E715}" type="presOf" srcId="{FCF544D2-FC15-48E6-80F0-D576B6B94084}" destId="{3E0DCAC5-A028-4DB6-9077-4F9907B532CC}" srcOrd="0" destOrd="0" presId="urn:microsoft.com/office/officeart/2009/3/layout/SubStepProcess"/>
    <dgm:cxn modelId="{BA13F948-ED28-422B-AACF-EDB11A86CD86}" type="presOf" srcId="{38551160-B954-47C4-BB11-3EE74578159B}" destId="{CB3C529A-846C-4576-A94B-7A71FA545596}" srcOrd="0" destOrd="0" presId="urn:microsoft.com/office/officeart/2009/3/layout/SubStepProcess"/>
    <dgm:cxn modelId="{F84C6269-C086-48F0-8332-6AD1528C05F5}" srcId="{F21CB2E5-0B5B-4D46-96F6-3EF0ACC7DB7B}" destId="{C16E6298-FB9B-48BE-98C7-54385AEB7A38}" srcOrd="0" destOrd="0" parTransId="{9C867B95-3C3B-4D1D-934C-245D05762B80}" sibTransId="{F3AA8915-BCEB-4814-937B-003EC0F00B3A}"/>
    <dgm:cxn modelId="{5629B86A-A84E-487A-8ED4-6ECCF9DC4E41}" type="presOf" srcId="{3F41B8E0-7573-472F-A6D9-B7DC57D652EA}" destId="{0E547265-0745-4B79-BD1A-27063361F266}" srcOrd="0" destOrd="0" presId="urn:microsoft.com/office/officeart/2009/3/layout/SubStepProcess"/>
    <dgm:cxn modelId="{1842714F-C14E-4EE0-B118-456930BADBD0}" srcId="{F21CB2E5-0B5B-4D46-96F6-3EF0ACC7DB7B}" destId="{FCF544D2-FC15-48E6-80F0-D576B6B94084}" srcOrd="2" destOrd="0" parTransId="{7B1DE7EA-8EA8-449D-B2F0-EBDACFEB56D6}" sibTransId="{51FEECE7-EFBE-48C7-A932-BFF57214CEC9}"/>
    <dgm:cxn modelId="{F3695F55-246C-4C3C-ABF6-19784E3F8A2B}" type="presOf" srcId="{70A56BFA-52E9-48EE-8AB8-09CD3144FE0A}" destId="{156F16EB-1484-45E3-9EE2-04470E33528B}" srcOrd="0" destOrd="0" presId="urn:microsoft.com/office/officeart/2009/3/layout/SubStepProcess"/>
    <dgm:cxn modelId="{8FB69C8D-861C-41CC-AD84-80CFE9D9492D}" type="presOf" srcId="{1807487D-795F-4FDB-8249-EB40AE16417E}" destId="{B90E3FB3-310D-4820-ABD7-B01689A219B8}" srcOrd="0" destOrd="0" presId="urn:microsoft.com/office/officeart/2009/3/layout/SubStepProcess"/>
    <dgm:cxn modelId="{61F8FC8F-1475-48FC-80C4-4AEA101D230E}" type="presOf" srcId="{F21CB2E5-0B5B-4D46-96F6-3EF0ACC7DB7B}" destId="{305AE333-5BB9-4EC5-9726-04809EDD4E06}" srcOrd="0" destOrd="0" presId="urn:microsoft.com/office/officeart/2009/3/layout/SubStepProcess"/>
    <dgm:cxn modelId="{C905CFAD-0FE5-47D7-A779-A0D826C8B993}" srcId="{F21CB2E5-0B5B-4D46-96F6-3EF0ACC7DB7B}" destId="{38551160-B954-47C4-BB11-3EE74578159B}" srcOrd="5" destOrd="0" parTransId="{CDB33971-146A-4953-8DB4-F0FA5193370B}" sibTransId="{A8A59C92-ED3F-46A6-828C-CE16D74B7036}"/>
    <dgm:cxn modelId="{AED5DD13-C0FC-4216-B1C7-4CF571EADB50}" type="presParOf" srcId="{305AE333-5BB9-4EC5-9726-04809EDD4E06}" destId="{B50F84AD-A5C0-48CF-99EA-6A38AD8BC1EB}" srcOrd="0" destOrd="0" presId="urn:microsoft.com/office/officeart/2009/3/layout/SubStepProcess"/>
    <dgm:cxn modelId="{5E4B2FA5-CF42-4E24-8580-7DFFCA0FDC73}" type="presParOf" srcId="{305AE333-5BB9-4EC5-9726-04809EDD4E06}" destId="{156F16EB-1484-45E3-9EE2-04470E33528B}" srcOrd="1" destOrd="0" presId="urn:microsoft.com/office/officeart/2009/3/layout/SubStepProcess"/>
    <dgm:cxn modelId="{D84B4236-E9B1-4A3C-827F-B90CDEF363EC}" type="presParOf" srcId="{305AE333-5BB9-4EC5-9726-04809EDD4E06}" destId="{3E0DCAC5-A028-4DB6-9077-4F9907B532CC}" srcOrd="2" destOrd="0" presId="urn:microsoft.com/office/officeart/2009/3/layout/SubStepProcess"/>
    <dgm:cxn modelId="{3E6B4C74-0949-4964-8EF5-DF56C9D3B7D2}" type="presParOf" srcId="{305AE333-5BB9-4EC5-9726-04809EDD4E06}" destId="{B90E3FB3-310D-4820-ABD7-B01689A219B8}" srcOrd="3" destOrd="0" presId="urn:microsoft.com/office/officeart/2009/3/layout/SubStepProcess"/>
    <dgm:cxn modelId="{2C378C65-CFF1-4424-8158-C2B68F85AC32}" type="presParOf" srcId="{305AE333-5BB9-4EC5-9726-04809EDD4E06}" destId="{0E547265-0745-4B79-BD1A-27063361F266}" srcOrd="4" destOrd="0" presId="urn:microsoft.com/office/officeart/2009/3/layout/SubStepProcess"/>
    <dgm:cxn modelId="{C7AB44DB-6390-4EDD-82EF-B1AE16EA1905}" type="presParOf" srcId="{305AE333-5BB9-4EC5-9726-04809EDD4E06}" destId="{CB3C529A-846C-4576-A94B-7A71FA545596}" srcOrd="5" destOrd="0" presId="urn:microsoft.com/office/officeart/2009/3/layout/SubSte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BF0DDB6-599D-429B-8F81-E4B194F03BF3}" type="doc">
      <dgm:prSet loTypeId="urn:microsoft.com/office/officeart/2005/8/layout/cycle3" loCatId="cycle" qsTypeId="urn:microsoft.com/office/officeart/2005/8/quickstyle/simple4" qsCatId="simple" csTypeId="urn:microsoft.com/office/officeart/2005/8/colors/accent1_3" csCatId="accent1" phldr="1"/>
      <dgm:spPr/>
      <dgm:t>
        <a:bodyPr/>
        <a:lstStyle/>
        <a:p>
          <a:endParaRPr lang="en-US"/>
        </a:p>
      </dgm:t>
    </dgm:pt>
    <dgm:pt modelId="{9BA8F186-5D3F-41C3-BFFE-D3060A8BC4A0}">
      <dgm:prSet phldrT="[Testo]" custT="1"/>
      <dgm:spPr/>
      <dgm:t>
        <a:bodyPr/>
        <a:lstStyle/>
        <a:p>
          <a:r>
            <a:rPr lang="en-US" sz="1400" dirty="0"/>
            <a:t>Set model’s hyperparameters</a:t>
          </a:r>
        </a:p>
      </dgm:t>
    </dgm:pt>
    <dgm:pt modelId="{208F6528-5EC1-4145-A48C-3E585008D08C}" type="parTrans" cxnId="{B2F325B3-DDEC-42E8-93D5-80D89BFD5B3F}">
      <dgm:prSet/>
      <dgm:spPr/>
      <dgm:t>
        <a:bodyPr/>
        <a:lstStyle/>
        <a:p>
          <a:endParaRPr lang="en-US"/>
        </a:p>
      </dgm:t>
    </dgm:pt>
    <dgm:pt modelId="{52656AD8-1D98-4401-893C-ED95F0DCF9D1}" type="sibTrans" cxnId="{B2F325B3-DDEC-42E8-93D5-80D89BFD5B3F}">
      <dgm:prSet/>
      <dgm:spPr/>
      <dgm:t>
        <a:bodyPr/>
        <a:lstStyle/>
        <a:p>
          <a:endParaRPr lang="en-US"/>
        </a:p>
      </dgm:t>
    </dgm:pt>
    <dgm:pt modelId="{746F914F-E80E-4A7C-A633-D5DBD3601957}">
      <dgm:prSet phldrT="[Testo]" custT="1"/>
      <dgm:spPr/>
      <dgm:t>
        <a:bodyPr/>
        <a:lstStyle/>
        <a:p>
          <a:r>
            <a:rPr lang="en-US" sz="1400" dirty="0"/>
            <a:t>Train the model</a:t>
          </a:r>
          <a:br>
            <a:rPr lang="en-US" sz="1400" dirty="0"/>
          </a:br>
          <a:r>
            <a:rPr lang="en-US" sz="1400" dirty="0"/>
            <a:t>(training set)</a:t>
          </a:r>
        </a:p>
      </dgm:t>
    </dgm:pt>
    <dgm:pt modelId="{32291028-80B3-4FFC-B184-62BB8970C576}" type="parTrans" cxnId="{C74FBE40-8DE0-445D-8537-91237020DBA6}">
      <dgm:prSet/>
      <dgm:spPr/>
      <dgm:t>
        <a:bodyPr/>
        <a:lstStyle/>
        <a:p>
          <a:endParaRPr lang="en-US"/>
        </a:p>
      </dgm:t>
    </dgm:pt>
    <dgm:pt modelId="{03F8BDE6-6C98-462F-903F-20339D16B658}" type="sibTrans" cxnId="{C74FBE40-8DE0-445D-8537-91237020DBA6}">
      <dgm:prSet/>
      <dgm:spPr/>
      <dgm:t>
        <a:bodyPr/>
        <a:lstStyle/>
        <a:p>
          <a:endParaRPr lang="en-US"/>
        </a:p>
      </dgm:t>
    </dgm:pt>
    <dgm:pt modelId="{95E10A3C-6048-4A6B-8744-18FA9163F423}">
      <dgm:prSet phldrT="[Testo]" custT="1"/>
      <dgm:spPr/>
      <dgm:t>
        <a:bodyPr/>
        <a:lstStyle/>
        <a:p>
          <a:r>
            <a:rPr lang="en-US" sz="1400" dirty="0"/>
            <a:t>Evaluate model’s performance</a:t>
          </a:r>
          <a:br>
            <a:rPr lang="en-US" sz="1400" dirty="0"/>
          </a:br>
          <a:r>
            <a:rPr lang="en-US" sz="1400" dirty="0"/>
            <a:t>(validation set)</a:t>
          </a:r>
        </a:p>
      </dgm:t>
    </dgm:pt>
    <dgm:pt modelId="{C5CC923B-777A-44EF-B2DC-18E86DED5C4C}" type="parTrans" cxnId="{723F988C-C687-4CE2-A7AE-CE0F14FCA27F}">
      <dgm:prSet/>
      <dgm:spPr/>
      <dgm:t>
        <a:bodyPr/>
        <a:lstStyle/>
        <a:p>
          <a:endParaRPr lang="en-US"/>
        </a:p>
      </dgm:t>
    </dgm:pt>
    <dgm:pt modelId="{781423B7-EACD-4225-818D-396FD2580313}" type="sibTrans" cxnId="{723F988C-C687-4CE2-A7AE-CE0F14FCA27F}">
      <dgm:prSet/>
      <dgm:spPr/>
      <dgm:t>
        <a:bodyPr/>
        <a:lstStyle/>
        <a:p>
          <a:endParaRPr lang="en-US"/>
        </a:p>
      </dgm:t>
    </dgm:pt>
    <dgm:pt modelId="{7E6D2FE6-622D-425E-8354-84741068F98E}">
      <dgm:prSet phldrT="[Testo]" custT="1"/>
      <dgm:spPr/>
      <dgm:t>
        <a:bodyPr/>
        <a:lstStyle/>
        <a:p>
          <a:r>
            <a:rPr lang="en-US" sz="1400" dirty="0"/>
            <a:t>Plot the learning curves</a:t>
          </a:r>
          <a:br>
            <a:rPr lang="en-US" sz="1400" dirty="0"/>
          </a:br>
          <a:r>
            <a:rPr lang="en-US" sz="1400" dirty="0"/>
            <a:t>(loss and accuracy)</a:t>
          </a:r>
        </a:p>
      </dgm:t>
    </dgm:pt>
    <dgm:pt modelId="{8B94F176-0015-4525-A670-8A50BF1A48B8}" type="parTrans" cxnId="{A3208651-7B07-493D-9AF5-494A9D5816C7}">
      <dgm:prSet/>
      <dgm:spPr/>
      <dgm:t>
        <a:bodyPr/>
        <a:lstStyle/>
        <a:p>
          <a:endParaRPr lang="en-US"/>
        </a:p>
      </dgm:t>
    </dgm:pt>
    <dgm:pt modelId="{CF27611D-E95B-4742-8E52-6E2435D07173}" type="sibTrans" cxnId="{A3208651-7B07-493D-9AF5-494A9D5816C7}">
      <dgm:prSet/>
      <dgm:spPr/>
      <dgm:t>
        <a:bodyPr/>
        <a:lstStyle/>
        <a:p>
          <a:endParaRPr lang="en-US"/>
        </a:p>
      </dgm:t>
    </dgm:pt>
    <dgm:pt modelId="{39CAC6C2-1626-4BE4-B630-C4376E8051C1}" type="pres">
      <dgm:prSet presAssocID="{9BF0DDB6-599D-429B-8F81-E4B194F03BF3}" presName="Name0" presStyleCnt="0">
        <dgm:presLayoutVars>
          <dgm:dir/>
          <dgm:resizeHandles val="exact"/>
        </dgm:presLayoutVars>
      </dgm:prSet>
      <dgm:spPr/>
    </dgm:pt>
    <dgm:pt modelId="{D4B4C0A7-ECA3-444A-B2C5-91E705A76CBE}" type="pres">
      <dgm:prSet presAssocID="{9BF0DDB6-599D-429B-8F81-E4B194F03BF3}" presName="cycle" presStyleCnt="0"/>
      <dgm:spPr/>
    </dgm:pt>
    <dgm:pt modelId="{55D4361C-EC23-40C2-AE2E-366B97D1246E}" type="pres">
      <dgm:prSet presAssocID="{9BA8F186-5D3F-41C3-BFFE-D3060A8BC4A0}" presName="nodeFirstNode" presStyleLbl="node1" presStyleIdx="0" presStyleCnt="4" custScaleX="88518" custScaleY="76857">
        <dgm:presLayoutVars>
          <dgm:bulletEnabled val="1"/>
        </dgm:presLayoutVars>
      </dgm:prSet>
      <dgm:spPr/>
    </dgm:pt>
    <dgm:pt modelId="{850985E8-9FCB-4DE6-B3BD-608445D8BCC1}" type="pres">
      <dgm:prSet presAssocID="{52656AD8-1D98-4401-893C-ED95F0DCF9D1}" presName="sibTransFirstNode" presStyleLbl="bgShp" presStyleIdx="0" presStyleCnt="1"/>
      <dgm:spPr/>
    </dgm:pt>
    <dgm:pt modelId="{4A00A570-06C8-4D1F-84EF-F445C1BB95FC}" type="pres">
      <dgm:prSet presAssocID="{746F914F-E80E-4A7C-A633-D5DBD3601957}" presName="nodeFollowingNodes" presStyleLbl="node1" presStyleIdx="1" presStyleCnt="4" custScaleX="88518" custScaleY="76857">
        <dgm:presLayoutVars>
          <dgm:bulletEnabled val="1"/>
        </dgm:presLayoutVars>
      </dgm:prSet>
      <dgm:spPr/>
    </dgm:pt>
    <dgm:pt modelId="{BDCE20BF-75EA-4D37-8AD7-F64565F5E3FE}" type="pres">
      <dgm:prSet presAssocID="{95E10A3C-6048-4A6B-8744-18FA9163F423}" presName="nodeFollowingNodes" presStyleLbl="node1" presStyleIdx="2" presStyleCnt="4" custScaleX="88518" custScaleY="76857">
        <dgm:presLayoutVars>
          <dgm:bulletEnabled val="1"/>
        </dgm:presLayoutVars>
      </dgm:prSet>
      <dgm:spPr/>
    </dgm:pt>
    <dgm:pt modelId="{997672E4-D076-4FC7-878C-B94E467A2B66}" type="pres">
      <dgm:prSet presAssocID="{7E6D2FE6-622D-425E-8354-84741068F98E}" presName="nodeFollowingNodes" presStyleLbl="node1" presStyleIdx="3" presStyleCnt="4" custScaleX="88518" custScaleY="76857">
        <dgm:presLayoutVars>
          <dgm:bulletEnabled val="1"/>
        </dgm:presLayoutVars>
      </dgm:prSet>
      <dgm:spPr/>
    </dgm:pt>
  </dgm:ptLst>
  <dgm:cxnLst>
    <dgm:cxn modelId="{BDDA6C03-BDA5-403F-A22E-1046E6907D19}" type="presOf" srcId="{9BA8F186-5D3F-41C3-BFFE-D3060A8BC4A0}" destId="{55D4361C-EC23-40C2-AE2E-366B97D1246E}" srcOrd="0" destOrd="0" presId="urn:microsoft.com/office/officeart/2005/8/layout/cycle3"/>
    <dgm:cxn modelId="{8BEFD922-D47C-4E44-B446-025AE3848A87}" type="presOf" srcId="{52656AD8-1D98-4401-893C-ED95F0DCF9D1}" destId="{850985E8-9FCB-4DE6-B3BD-608445D8BCC1}" srcOrd="0" destOrd="0" presId="urn:microsoft.com/office/officeart/2005/8/layout/cycle3"/>
    <dgm:cxn modelId="{C74FBE40-8DE0-445D-8537-91237020DBA6}" srcId="{9BF0DDB6-599D-429B-8F81-E4B194F03BF3}" destId="{746F914F-E80E-4A7C-A633-D5DBD3601957}" srcOrd="1" destOrd="0" parTransId="{32291028-80B3-4FFC-B184-62BB8970C576}" sibTransId="{03F8BDE6-6C98-462F-903F-20339D16B658}"/>
    <dgm:cxn modelId="{A3208651-7B07-493D-9AF5-494A9D5816C7}" srcId="{9BF0DDB6-599D-429B-8F81-E4B194F03BF3}" destId="{7E6D2FE6-622D-425E-8354-84741068F98E}" srcOrd="3" destOrd="0" parTransId="{8B94F176-0015-4525-A670-8A50BF1A48B8}" sibTransId="{CF27611D-E95B-4742-8E52-6E2435D07173}"/>
    <dgm:cxn modelId="{80BFFB79-201D-4019-8D6F-0B4043BB9E02}" type="presOf" srcId="{9BF0DDB6-599D-429B-8F81-E4B194F03BF3}" destId="{39CAC6C2-1626-4BE4-B630-C4376E8051C1}" srcOrd="0" destOrd="0" presId="urn:microsoft.com/office/officeart/2005/8/layout/cycle3"/>
    <dgm:cxn modelId="{4F935388-EB7C-405B-A2A6-F5E5A95EB061}" type="presOf" srcId="{95E10A3C-6048-4A6B-8744-18FA9163F423}" destId="{BDCE20BF-75EA-4D37-8AD7-F64565F5E3FE}" srcOrd="0" destOrd="0" presId="urn:microsoft.com/office/officeart/2005/8/layout/cycle3"/>
    <dgm:cxn modelId="{723F988C-C687-4CE2-A7AE-CE0F14FCA27F}" srcId="{9BF0DDB6-599D-429B-8F81-E4B194F03BF3}" destId="{95E10A3C-6048-4A6B-8744-18FA9163F423}" srcOrd="2" destOrd="0" parTransId="{C5CC923B-777A-44EF-B2DC-18E86DED5C4C}" sibTransId="{781423B7-EACD-4225-818D-396FD2580313}"/>
    <dgm:cxn modelId="{B2F325B3-DDEC-42E8-93D5-80D89BFD5B3F}" srcId="{9BF0DDB6-599D-429B-8F81-E4B194F03BF3}" destId="{9BA8F186-5D3F-41C3-BFFE-D3060A8BC4A0}" srcOrd="0" destOrd="0" parTransId="{208F6528-5EC1-4145-A48C-3E585008D08C}" sibTransId="{52656AD8-1D98-4401-893C-ED95F0DCF9D1}"/>
    <dgm:cxn modelId="{0ACDD7ED-EF81-489A-AB13-A2A5CE32A30C}" type="presOf" srcId="{7E6D2FE6-622D-425E-8354-84741068F98E}" destId="{997672E4-D076-4FC7-878C-B94E467A2B66}" srcOrd="0" destOrd="0" presId="urn:microsoft.com/office/officeart/2005/8/layout/cycle3"/>
    <dgm:cxn modelId="{B3DF01F8-E25F-4C08-98DF-05729A649C56}" type="presOf" srcId="{746F914F-E80E-4A7C-A633-D5DBD3601957}" destId="{4A00A570-06C8-4D1F-84EF-F445C1BB95FC}" srcOrd="0" destOrd="0" presId="urn:microsoft.com/office/officeart/2005/8/layout/cycle3"/>
    <dgm:cxn modelId="{6034530C-2E23-48AC-B8C1-C77FBE9C3F68}" type="presParOf" srcId="{39CAC6C2-1626-4BE4-B630-C4376E8051C1}" destId="{D4B4C0A7-ECA3-444A-B2C5-91E705A76CBE}" srcOrd="0" destOrd="0" presId="urn:microsoft.com/office/officeart/2005/8/layout/cycle3"/>
    <dgm:cxn modelId="{2F645D45-A871-4BFC-B2C2-00DD117DFCEB}" type="presParOf" srcId="{D4B4C0A7-ECA3-444A-B2C5-91E705A76CBE}" destId="{55D4361C-EC23-40C2-AE2E-366B97D1246E}" srcOrd="0" destOrd="0" presId="urn:microsoft.com/office/officeart/2005/8/layout/cycle3"/>
    <dgm:cxn modelId="{3CEF0E7A-D024-43A0-B32A-27B8E6750385}" type="presParOf" srcId="{D4B4C0A7-ECA3-444A-B2C5-91E705A76CBE}" destId="{850985E8-9FCB-4DE6-B3BD-608445D8BCC1}" srcOrd="1" destOrd="0" presId="urn:microsoft.com/office/officeart/2005/8/layout/cycle3"/>
    <dgm:cxn modelId="{F1C3DA43-041D-4D8F-A035-867713262D0E}" type="presParOf" srcId="{D4B4C0A7-ECA3-444A-B2C5-91E705A76CBE}" destId="{4A00A570-06C8-4D1F-84EF-F445C1BB95FC}" srcOrd="2" destOrd="0" presId="urn:microsoft.com/office/officeart/2005/8/layout/cycle3"/>
    <dgm:cxn modelId="{5D694CA2-3A8B-41E6-9E6C-3E31637AA7B3}" type="presParOf" srcId="{D4B4C0A7-ECA3-444A-B2C5-91E705A76CBE}" destId="{BDCE20BF-75EA-4D37-8AD7-F64565F5E3FE}" srcOrd="3" destOrd="0" presId="urn:microsoft.com/office/officeart/2005/8/layout/cycle3"/>
    <dgm:cxn modelId="{617714A1-A5BD-4D2E-8824-766C4A3B3642}" type="presParOf" srcId="{D4B4C0A7-ECA3-444A-B2C5-91E705A76CBE}" destId="{997672E4-D076-4FC7-878C-B94E467A2B66}" srcOrd="4"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BF0DDB6-599D-429B-8F81-E4B194F03BF3}" type="doc">
      <dgm:prSet loTypeId="urn:microsoft.com/office/officeart/2005/8/layout/StepDownProcess" loCatId="process" qsTypeId="urn:microsoft.com/office/officeart/2005/8/quickstyle/simple4" qsCatId="simple" csTypeId="urn:microsoft.com/office/officeart/2005/8/colors/accent1_3" csCatId="accent1" phldr="1"/>
      <dgm:spPr/>
      <dgm:t>
        <a:bodyPr/>
        <a:lstStyle/>
        <a:p>
          <a:endParaRPr lang="en-US"/>
        </a:p>
      </dgm:t>
    </dgm:pt>
    <dgm:pt modelId="{9BA8F186-5D3F-41C3-BFFE-D3060A8BC4A0}">
      <dgm:prSet phldrT="[Testo]" custT="1"/>
      <dgm:spPr/>
      <dgm:t>
        <a:bodyPr/>
        <a:lstStyle/>
        <a:p>
          <a:r>
            <a:rPr lang="en-US" sz="1400" dirty="0"/>
            <a:t>Set model’s parameters</a:t>
          </a:r>
        </a:p>
        <a:p>
          <a:r>
            <a:rPr lang="en-US" sz="1400" dirty="0"/>
            <a:t>(Learning rate and batch size)</a:t>
          </a:r>
        </a:p>
      </dgm:t>
    </dgm:pt>
    <dgm:pt modelId="{208F6528-5EC1-4145-A48C-3E585008D08C}" type="parTrans" cxnId="{B2F325B3-DDEC-42E8-93D5-80D89BFD5B3F}">
      <dgm:prSet/>
      <dgm:spPr/>
      <dgm:t>
        <a:bodyPr/>
        <a:lstStyle/>
        <a:p>
          <a:endParaRPr lang="en-US"/>
        </a:p>
      </dgm:t>
    </dgm:pt>
    <dgm:pt modelId="{52656AD8-1D98-4401-893C-ED95F0DCF9D1}" type="sibTrans" cxnId="{B2F325B3-DDEC-42E8-93D5-80D89BFD5B3F}">
      <dgm:prSet/>
      <dgm:spPr/>
      <dgm:t>
        <a:bodyPr/>
        <a:lstStyle/>
        <a:p>
          <a:endParaRPr lang="en-US"/>
        </a:p>
      </dgm:t>
    </dgm:pt>
    <dgm:pt modelId="{746F914F-E80E-4A7C-A633-D5DBD3601957}">
      <dgm:prSet phldrT="[Testo]" custT="1"/>
      <dgm:spPr/>
      <dgm:t>
        <a:bodyPr/>
        <a:lstStyle/>
        <a:p>
          <a:r>
            <a:rPr lang="en-US" sz="1400" dirty="0"/>
            <a:t>For all epochs, divide the dataset in batch</a:t>
          </a:r>
        </a:p>
      </dgm:t>
    </dgm:pt>
    <dgm:pt modelId="{32291028-80B3-4FFC-B184-62BB8970C576}" type="parTrans" cxnId="{C74FBE40-8DE0-445D-8537-91237020DBA6}">
      <dgm:prSet/>
      <dgm:spPr/>
      <dgm:t>
        <a:bodyPr/>
        <a:lstStyle/>
        <a:p>
          <a:endParaRPr lang="en-US"/>
        </a:p>
      </dgm:t>
    </dgm:pt>
    <dgm:pt modelId="{03F8BDE6-6C98-462F-903F-20339D16B658}" type="sibTrans" cxnId="{C74FBE40-8DE0-445D-8537-91237020DBA6}">
      <dgm:prSet/>
      <dgm:spPr/>
      <dgm:t>
        <a:bodyPr/>
        <a:lstStyle/>
        <a:p>
          <a:endParaRPr lang="en-US"/>
        </a:p>
      </dgm:t>
    </dgm:pt>
    <dgm:pt modelId="{95E10A3C-6048-4A6B-8744-18FA9163F423}">
      <dgm:prSet phldrT="[Testo]" custT="1"/>
      <dgm:spPr/>
      <dgm:t>
        <a:bodyPr/>
        <a:lstStyle/>
        <a:p>
          <a:r>
            <a:rPr lang="en-US" sz="1400" dirty="0"/>
            <a:t>For all batches, compute the loss and the gradient </a:t>
          </a:r>
        </a:p>
      </dgm:t>
    </dgm:pt>
    <dgm:pt modelId="{C5CC923B-777A-44EF-B2DC-18E86DED5C4C}" type="parTrans" cxnId="{723F988C-C687-4CE2-A7AE-CE0F14FCA27F}">
      <dgm:prSet/>
      <dgm:spPr/>
      <dgm:t>
        <a:bodyPr/>
        <a:lstStyle/>
        <a:p>
          <a:endParaRPr lang="en-US"/>
        </a:p>
      </dgm:t>
    </dgm:pt>
    <dgm:pt modelId="{781423B7-EACD-4225-818D-396FD2580313}" type="sibTrans" cxnId="{723F988C-C687-4CE2-A7AE-CE0F14FCA27F}">
      <dgm:prSet/>
      <dgm:spPr/>
      <dgm:t>
        <a:bodyPr/>
        <a:lstStyle/>
        <a:p>
          <a:endParaRPr lang="en-US"/>
        </a:p>
      </dgm:t>
    </dgm:pt>
    <dgm:pt modelId="{7E6D2FE6-622D-425E-8354-84741068F98E}">
      <dgm:prSet phldrT="[Testo]" custT="1"/>
      <dgm:spPr/>
      <dgm:t>
        <a:bodyPr/>
        <a:lstStyle/>
        <a:p>
          <a:r>
            <a:rPr lang="en-US" sz="1400" dirty="0"/>
            <a:t>Evaluate the performance on the validation during the epoch</a:t>
          </a:r>
        </a:p>
      </dgm:t>
    </dgm:pt>
    <dgm:pt modelId="{8B94F176-0015-4525-A670-8A50BF1A48B8}" type="parTrans" cxnId="{A3208651-7B07-493D-9AF5-494A9D5816C7}">
      <dgm:prSet/>
      <dgm:spPr/>
      <dgm:t>
        <a:bodyPr/>
        <a:lstStyle/>
        <a:p>
          <a:endParaRPr lang="en-US"/>
        </a:p>
      </dgm:t>
    </dgm:pt>
    <dgm:pt modelId="{CF27611D-E95B-4742-8E52-6E2435D07173}" type="sibTrans" cxnId="{A3208651-7B07-493D-9AF5-494A9D5816C7}">
      <dgm:prSet/>
      <dgm:spPr/>
      <dgm:t>
        <a:bodyPr/>
        <a:lstStyle/>
        <a:p>
          <a:endParaRPr lang="en-US"/>
        </a:p>
      </dgm:t>
    </dgm:pt>
    <dgm:pt modelId="{325BE4AA-9C93-4C36-ACDD-66BFA193F56A}" type="pres">
      <dgm:prSet presAssocID="{9BF0DDB6-599D-429B-8F81-E4B194F03BF3}" presName="rootnode" presStyleCnt="0">
        <dgm:presLayoutVars>
          <dgm:chMax/>
          <dgm:chPref/>
          <dgm:dir/>
          <dgm:animLvl val="lvl"/>
        </dgm:presLayoutVars>
      </dgm:prSet>
      <dgm:spPr/>
    </dgm:pt>
    <dgm:pt modelId="{2FBAA749-6742-485B-B9F9-57C8A3FC59FA}" type="pres">
      <dgm:prSet presAssocID="{9BA8F186-5D3F-41C3-BFFE-D3060A8BC4A0}" presName="composite" presStyleCnt="0"/>
      <dgm:spPr/>
    </dgm:pt>
    <dgm:pt modelId="{9C769BDD-1A68-427F-8A45-FC916659D5E0}" type="pres">
      <dgm:prSet presAssocID="{9BA8F186-5D3F-41C3-BFFE-D3060A8BC4A0}" presName="bentUpArrow1" presStyleLbl="alignImgPlace1" presStyleIdx="0" presStyleCnt="3"/>
      <dgm:spPr/>
    </dgm:pt>
    <dgm:pt modelId="{177591E7-D1AC-4099-AC97-340096138974}" type="pres">
      <dgm:prSet presAssocID="{9BA8F186-5D3F-41C3-BFFE-D3060A8BC4A0}" presName="ParentText" presStyleLbl="node1" presStyleIdx="0" presStyleCnt="4">
        <dgm:presLayoutVars>
          <dgm:chMax val="1"/>
          <dgm:chPref val="1"/>
          <dgm:bulletEnabled val="1"/>
        </dgm:presLayoutVars>
      </dgm:prSet>
      <dgm:spPr/>
    </dgm:pt>
    <dgm:pt modelId="{05C1875C-35F2-4256-9035-BCB8A54F4659}" type="pres">
      <dgm:prSet presAssocID="{9BA8F186-5D3F-41C3-BFFE-D3060A8BC4A0}" presName="ChildText" presStyleLbl="revTx" presStyleIdx="0" presStyleCnt="3">
        <dgm:presLayoutVars>
          <dgm:chMax val="0"/>
          <dgm:chPref val="0"/>
          <dgm:bulletEnabled val="1"/>
        </dgm:presLayoutVars>
      </dgm:prSet>
      <dgm:spPr/>
    </dgm:pt>
    <dgm:pt modelId="{D7FB134A-6F43-4275-ACD9-09DF6206ABD6}" type="pres">
      <dgm:prSet presAssocID="{52656AD8-1D98-4401-893C-ED95F0DCF9D1}" presName="sibTrans" presStyleCnt="0"/>
      <dgm:spPr/>
    </dgm:pt>
    <dgm:pt modelId="{58EEF581-E655-4D1D-A3CB-70926A19E727}" type="pres">
      <dgm:prSet presAssocID="{746F914F-E80E-4A7C-A633-D5DBD3601957}" presName="composite" presStyleCnt="0"/>
      <dgm:spPr/>
    </dgm:pt>
    <dgm:pt modelId="{48B09F9A-735F-45AE-B5AE-A20CCD8A88C9}" type="pres">
      <dgm:prSet presAssocID="{746F914F-E80E-4A7C-A633-D5DBD3601957}" presName="bentUpArrow1" presStyleLbl="alignImgPlace1" presStyleIdx="1" presStyleCnt="3"/>
      <dgm:spPr/>
    </dgm:pt>
    <dgm:pt modelId="{2F23AB94-511D-4A36-A77B-28550CC35C1F}" type="pres">
      <dgm:prSet presAssocID="{746F914F-E80E-4A7C-A633-D5DBD3601957}" presName="ParentText" presStyleLbl="node1" presStyleIdx="1" presStyleCnt="4">
        <dgm:presLayoutVars>
          <dgm:chMax val="1"/>
          <dgm:chPref val="1"/>
          <dgm:bulletEnabled val="1"/>
        </dgm:presLayoutVars>
      </dgm:prSet>
      <dgm:spPr/>
    </dgm:pt>
    <dgm:pt modelId="{B52EA158-4DD2-4668-BDCB-07084E8107C4}" type="pres">
      <dgm:prSet presAssocID="{746F914F-E80E-4A7C-A633-D5DBD3601957}" presName="ChildText" presStyleLbl="revTx" presStyleIdx="1" presStyleCnt="3">
        <dgm:presLayoutVars>
          <dgm:chMax val="0"/>
          <dgm:chPref val="0"/>
          <dgm:bulletEnabled val="1"/>
        </dgm:presLayoutVars>
      </dgm:prSet>
      <dgm:spPr/>
    </dgm:pt>
    <dgm:pt modelId="{3CFEBAAC-FECC-4660-9D19-CA6B504F0DE5}" type="pres">
      <dgm:prSet presAssocID="{03F8BDE6-6C98-462F-903F-20339D16B658}" presName="sibTrans" presStyleCnt="0"/>
      <dgm:spPr/>
    </dgm:pt>
    <dgm:pt modelId="{CA2BA617-FACD-4AE7-9C99-452717CFE811}" type="pres">
      <dgm:prSet presAssocID="{95E10A3C-6048-4A6B-8744-18FA9163F423}" presName="composite" presStyleCnt="0"/>
      <dgm:spPr/>
    </dgm:pt>
    <dgm:pt modelId="{935DF2D8-E1E8-4141-9DD3-DADEC0EAFB69}" type="pres">
      <dgm:prSet presAssocID="{95E10A3C-6048-4A6B-8744-18FA9163F423}" presName="bentUpArrow1" presStyleLbl="alignImgPlace1" presStyleIdx="2" presStyleCnt="3"/>
      <dgm:spPr/>
    </dgm:pt>
    <dgm:pt modelId="{8265347C-6093-457C-8E66-89C0D55F8A5B}" type="pres">
      <dgm:prSet presAssocID="{95E10A3C-6048-4A6B-8744-18FA9163F423}" presName="ParentText" presStyleLbl="node1" presStyleIdx="2" presStyleCnt="4">
        <dgm:presLayoutVars>
          <dgm:chMax val="1"/>
          <dgm:chPref val="1"/>
          <dgm:bulletEnabled val="1"/>
        </dgm:presLayoutVars>
      </dgm:prSet>
      <dgm:spPr/>
    </dgm:pt>
    <dgm:pt modelId="{B5BAA454-76D9-4435-80BC-070C7CD3A85A}" type="pres">
      <dgm:prSet presAssocID="{95E10A3C-6048-4A6B-8744-18FA9163F423}" presName="ChildText" presStyleLbl="revTx" presStyleIdx="2" presStyleCnt="3">
        <dgm:presLayoutVars>
          <dgm:chMax val="0"/>
          <dgm:chPref val="0"/>
          <dgm:bulletEnabled val="1"/>
        </dgm:presLayoutVars>
      </dgm:prSet>
      <dgm:spPr/>
    </dgm:pt>
    <dgm:pt modelId="{2737DAA6-D052-4BAA-AD73-3A29F9EB5AFF}" type="pres">
      <dgm:prSet presAssocID="{781423B7-EACD-4225-818D-396FD2580313}" presName="sibTrans" presStyleCnt="0"/>
      <dgm:spPr/>
    </dgm:pt>
    <dgm:pt modelId="{679DC550-9D3E-4E87-BB8B-D68B1C730AD9}" type="pres">
      <dgm:prSet presAssocID="{7E6D2FE6-622D-425E-8354-84741068F98E}" presName="composite" presStyleCnt="0"/>
      <dgm:spPr/>
    </dgm:pt>
    <dgm:pt modelId="{0DA7C9AE-F64B-4FEA-9B73-E3FE121673DB}" type="pres">
      <dgm:prSet presAssocID="{7E6D2FE6-622D-425E-8354-84741068F98E}" presName="ParentText" presStyleLbl="node1" presStyleIdx="3" presStyleCnt="4">
        <dgm:presLayoutVars>
          <dgm:chMax val="1"/>
          <dgm:chPref val="1"/>
          <dgm:bulletEnabled val="1"/>
        </dgm:presLayoutVars>
      </dgm:prSet>
      <dgm:spPr/>
    </dgm:pt>
  </dgm:ptLst>
  <dgm:cxnLst>
    <dgm:cxn modelId="{1A52E801-106E-43FD-8DAF-CC047070858E}" type="presOf" srcId="{9BF0DDB6-599D-429B-8F81-E4B194F03BF3}" destId="{325BE4AA-9C93-4C36-ACDD-66BFA193F56A}" srcOrd="0" destOrd="0" presId="urn:microsoft.com/office/officeart/2005/8/layout/StepDownProcess"/>
    <dgm:cxn modelId="{B307B31C-1C20-45A9-B94B-754CF3C057D6}" type="presOf" srcId="{9BA8F186-5D3F-41C3-BFFE-D3060A8BC4A0}" destId="{177591E7-D1AC-4099-AC97-340096138974}" srcOrd="0" destOrd="0" presId="urn:microsoft.com/office/officeart/2005/8/layout/StepDownProcess"/>
    <dgm:cxn modelId="{C74FBE40-8DE0-445D-8537-91237020DBA6}" srcId="{9BF0DDB6-599D-429B-8F81-E4B194F03BF3}" destId="{746F914F-E80E-4A7C-A633-D5DBD3601957}" srcOrd="1" destOrd="0" parTransId="{32291028-80B3-4FFC-B184-62BB8970C576}" sibTransId="{03F8BDE6-6C98-462F-903F-20339D16B658}"/>
    <dgm:cxn modelId="{A3208651-7B07-493D-9AF5-494A9D5816C7}" srcId="{9BF0DDB6-599D-429B-8F81-E4B194F03BF3}" destId="{7E6D2FE6-622D-425E-8354-84741068F98E}" srcOrd="3" destOrd="0" parTransId="{8B94F176-0015-4525-A670-8A50BF1A48B8}" sibTransId="{CF27611D-E95B-4742-8E52-6E2435D07173}"/>
    <dgm:cxn modelId="{93A73776-F256-4751-9827-4FB8A2BAC056}" type="presOf" srcId="{746F914F-E80E-4A7C-A633-D5DBD3601957}" destId="{2F23AB94-511D-4A36-A77B-28550CC35C1F}" srcOrd="0" destOrd="0" presId="urn:microsoft.com/office/officeart/2005/8/layout/StepDownProcess"/>
    <dgm:cxn modelId="{723F988C-C687-4CE2-A7AE-CE0F14FCA27F}" srcId="{9BF0DDB6-599D-429B-8F81-E4B194F03BF3}" destId="{95E10A3C-6048-4A6B-8744-18FA9163F423}" srcOrd="2" destOrd="0" parTransId="{C5CC923B-777A-44EF-B2DC-18E86DED5C4C}" sibTransId="{781423B7-EACD-4225-818D-396FD2580313}"/>
    <dgm:cxn modelId="{B2F325B3-DDEC-42E8-93D5-80D89BFD5B3F}" srcId="{9BF0DDB6-599D-429B-8F81-E4B194F03BF3}" destId="{9BA8F186-5D3F-41C3-BFFE-D3060A8BC4A0}" srcOrd="0" destOrd="0" parTransId="{208F6528-5EC1-4145-A48C-3E585008D08C}" sibTransId="{52656AD8-1D98-4401-893C-ED95F0DCF9D1}"/>
    <dgm:cxn modelId="{4B1D1FC9-26AC-466C-AC48-F8E4B65EB29C}" type="presOf" srcId="{95E10A3C-6048-4A6B-8744-18FA9163F423}" destId="{8265347C-6093-457C-8E66-89C0D55F8A5B}" srcOrd="0" destOrd="0" presId="urn:microsoft.com/office/officeart/2005/8/layout/StepDownProcess"/>
    <dgm:cxn modelId="{82FC30CB-C94F-49DB-BAAC-63CC0B45CCF3}" type="presOf" srcId="{7E6D2FE6-622D-425E-8354-84741068F98E}" destId="{0DA7C9AE-F64B-4FEA-9B73-E3FE121673DB}" srcOrd="0" destOrd="0" presId="urn:microsoft.com/office/officeart/2005/8/layout/StepDownProcess"/>
    <dgm:cxn modelId="{F0831254-296E-4C53-87D5-5B773EFB159F}" type="presParOf" srcId="{325BE4AA-9C93-4C36-ACDD-66BFA193F56A}" destId="{2FBAA749-6742-485B-B9F9-57C8A3FC59FA}" srcOrd="0" destOrd="0" presId="urn:microsoft.com/office/officeart/2005/8/layout/StepDownProcess"/>
    <dgm:cxn modelId="{ADE576A5-371F-4374-90D4-A5F8DB9B10EB}" type="presParOf" srcId="{2FBAA749-6742-485B-B9F9-57C8A3FC59FA}" destId="{9C769BDD-1A68-427F-8A45-FC916659D5E0}" srcOrd="0" destOrd="0" presId="urn:microsoft.com/office/officeart/2005/8/layout/StepDownProcess"/>
    <dgm:cxn modelId="{08A45661-6603-4511-BEEE-A01C83880DE2}" type="presParOf" srcId="{2FBAA749-6742-485B-B9F9-57C8A3FC59FA}" destId="{177591E7-D1AC-4099-AC97-340096138974}" srcOrd="1" destOrd="0" presId="urn:microsoft.com/office/officeart/2005/8/layout/StepDownProcess"/>
    <dgm:cxn modelId="{DF3EC980-F56B-4836-B6E4-9A2C6526B4F9}" type="presParOf" srcId="{2FBAA749-6742-485B-B9F9-57C8A3FC59FA}" destId="{05C1875C-35F2-4256-9035-BCB8A54F4659}" srcOrd="2" destOrd="0" presId="urn:microsoft.com/office/officeart/2005/8/layout/StepDownProcess"/>
    <dgm:cxn modelId="{AF4788A4-EFAB-4180-A984-B56AC9A2E906}" type="presParOf" srcId="{325BE4AA-9C93-4C36-ACDD-66BFA193F56A}" destId="{D7FB134A-6F43-4275-ACD9-09DF6206ABD6}" srcOrd="1" destOrd="0" presId="urn:microsoft.com/office/officeart/2005/8/layout/StepDownProcess"/>
    <dgm:cxn modelId="{BA9DFA7D-F7A8-4428-B490-E2BCD73F0634}" type="presParOf" srcId="{325BE4AA-9C93-4C36-ACDD-66BFA193F56A}" destId="{58EEF581-E655-4D1D-A3CB-70926A19E727}" srcOrd="2" destOrd="0" presId="urn:microsoft.com/office/officeart/2005/8/layout/StepDownProcess"/>
    <dgm:cxn modelId="{BA9EEAED-86BF-4D42-8571-EAB4314AC381}" type="presParOf" srcId="{58EEF581-E655-4D1D-A3CB-70926A19E727}" destId="{48B09F9A-735F-45AE-B5AE-A20CCD8A88C9}" srcOrd="0" destOrd="0" presId="urn:microsoft.com/office/officeart/2005/8/layout/StepDownProcess"/>
    <dgm:cxn modelId="{A5A91C6C-E908-4B68-8A06-BE074FC7A1BE}" type="presParOf" srcId="{58EEF581-E655-4D1D-A3CB-70926A19E727}" destId="{2F23AB94-511D-4A36-A77B-28550CC35C1F}" srcOrd="1" destOrd="0" presId="urn:microsoft.com/office/officeart/2005/8/layout/StepDownProcess"/>
    <dgm:cxn modelId="{403D2692-0312-44FA-ADA3-C7D81C38E64D}" type="presParOf" srcId="{58EEF581-E655-4D1D-A3CB-70926A19E727}" destId="{B52EA158-4DD2-4668-BDCB-07084E8107C4}" srcOrd="2" destOrd="0" presId="urn:microsoft.com/office/officeart/2005/8/layout/StepDownProcess"/>
    <dgm:cxn modelId="{7950F3F1-95DB-44D1-B4A5-AC805D9A07A4}" type="presParOf" srcId="{325BE4AA-9C93-4C36-ACDD-66BFA193F56A}" destId="{3CFEBAAC-FECC-4660-9D19-CA6B504F0DE5}" srcOrd="3" destOrd="0" presId="urn:microsoft.com/office/officeart/2005/8/layout/StepDownProcess"/>
    <dgm:cxn modelId="{693D1663-D9BB-4A50-AF59-AB61E5975A1F}" type="presParOf" srcId="{325BE4AA-9C93-4C36-ACDD-66BFA193F56A}" destId="{CA2BA617-FACD-4AE7-9C99-452717CFE811}" srcOrd="4" destOrd="0" presId="urn:microsoft.com/office/officeart/2005/8/layout/StepDownProcess"/>
    <dgm:cxn modelId="{F73C20A7-A102-4EA1-858D-9047C2B672D4}" type="presParOf" srcId="{CA2BA617-FACD-4AE7-9C99-452717CFE811}" destId="{935DF2D8-E1E8-4141-9DD3-DADEC0EAFB69}" srcOrd="0" destOrd="0" presId="urn:microsoft.com/office/officeart/2005/8/layout/StepDownProcess"/>
    <dgm:cxn modelId="{275BDE53-F0E5-49AB-AC6F-2BFBE8694893}" type="presParOf" srcId="{CA2BA617-FACD-4AE7-9C99-452717CFE811}" destId="{8265347C-6093-457C-8E66-89C0D55F8A5B}" srcOrd="1" destOrd="0" presId="urn:microsoft.com/office/officeart/2005/8/layout/StepDownProcess"/>
    <dgm:cxn modelId="{C86B66A4-0188-4C0E-8930-2B184EB39ADA}" type="presParOf" srcId="{CA2BA617-FACD-4AE7-9C99-452717CFE811}" destId="{B5BAA454-76D9-4435-80BC-070C7CD3A85A}" srcOrd="2" destOrd="0" presId="urn:microsoft.com/office/officeart/2005/8/layout/StepDownProcess"/>
    <dgm:cxn modelId="{7B1F4C73-F971-4AD4-B689-DF5BCB78EE80}" type="presParOf" srcId="{325BE4AA-9C93-4C36-ACDD-66BFA193F56A}" destId="{2737DAA6-D052-4BAA-AD73-3A29F9EB5AFF}" srcOrd="5" destOrd="0" presId="urn:microsoft.com/office/officeart/2005/8/layout/StepDownProcess"/>
    <dgm:cxn modelId="{0F0C2273-010B-4231-9116-524D87394FD2}" type="presParOf" srcId="{325BE4AA-9C93-4C36-ACDD-66BFA193F56A}" destId="{679DC550-9D3E-4E87-BB8B-D68B1C730AD9}" srcOrd="6" destOrd="0" presId="urn:microsoft.com/office/officeart/2005/8/layout/StepDownProcess"/>
    <dgm:cxn modelId="{E26F7DB3-F650-4B25-84D9-51BC166E124E}" type="presParOf" srcId="{679DC550-9D3E-4E87-BB8B-D68B1C730AD9}" destId="{0DA7C9AE-F64B-4FEA-9B73-E3FE121673DB}"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FEB73E6-ACFA-4760-B0B7-E457F8DE5442}" type="doc">
      <dgm:prSet loTypeId="urn:microsoft.com/office/officeart/2008/layout/BendingPictureCaption" loCatId="picture" qsTypeId="urn:microsoft.com/office/officeart/2005/8/quickstyle/simple4" qsCatId="simple" csTypeId="urn:microsoft.com/office/officeart/2005/8/colors/accent1_2" csCatId="accent1" phldr="1"/>
      <dgm:spPr/>
      <dgm:t>
        <a:bodyPr/>
        <a:lstStyle/>
        <a:p>
          <a:endParaRPr lang="en-US"/>
        </a:p>
      </dgm:t>
    </dgm:pt>
    <dgm:pt modelId="{B1588439-86E7-4EA5-B7EE-C2C6A237488A}">
      <dgm:prSet phldrT="[Testo]" custT="1">
        <dgm:style>
          <a:lnRef idx="1">
            <a:schemeClr val="accent1"/>
          </a:lnRef>
          <a:fillRef idx="3">
            <a:schemeClr val="accent1"/>
          </a:fillRef>
          <a:effectRef idx="2">
            <a:schemeClr val="accent1"/>
          </a:effectRef>
          <a:fontRef idx="minor">
            <a:schemeClr val="lt1"/>
          </a:fontRef>
        </dgm:style>
      </dgm:prSet>
      <dgm:spPr>
        <a:ln/>
      </dgm:spPr>
      <dgm:t>
        <a:bodyPr/>
        <a:lstStyle/>
        <a:p>
          <a:r>
            <a:rPr lang="en-US" sz="1400" dirty="0"/>
            <a:t>Low learning rate</a:t>
          </a:r>
        </a:p>
      </dgm:t>
    </dgm:pt>
    <dgm:pt modelId="{886315D3-EDE8-49A2-98DB-40215DF36AF5}" type="parTrans" cxnId="{ED6250BF-528A-4986-A924-9F3BD6E6333D}">
      <dgm:prSet/>
      <dgm:spPr/>
      <dgm:t>
        <a:bodyPr/>
        <a:lstStyle/>
        <a:p>
          <a:endParaRPr lang="en-US"/>
        </a:p>
      </dgm:t>
    </dgm:pt>
    <dgm:pt modelId="{F4EE2175-DF2C-44CC-ABBE-2480E1C8C3F3}" type="sibTrans" cxnId="{ED6250BF-528A-4986-A924-9F3BD6E6333D}">
      <dgm:prSet/>
      <dgm:spPr/>
      <dgm:t>
        <a:bodyPr/>
        <a:lstStyle/>
        <a:p>
          <a:endParaRPr lang="en-US"/>
        </a:p>
      </dgm:t>
    </dgm:pt>
    <dgm:pt modelId="{699E31EF-01D5-42B0-AA64-789C74CEF31E}">
      <dgm:prSet phldrT="[Testo]" custT="1">
        <dgm:style>
          <a:lnRef idx="1">
            <a:schemeClr val="accent2"/>
          </a:lnRef>
          <a:fillRef idx="3">
            <a:schemeClr val="accent2"/>
          </a:fillRef>
          <a:effectRef idx="2">
            <a:schemeClr val="accent2"/>
          </a:effectRef>
          <a:fontRef idx="minor">
            <a:schemeClr val="lt1"/>
          </a:fontRef>
        </dgm:style>
      </dgm:prSet>
      <dgm:spPr>
        <a:ln/>
      </dgm:spPr>
      <dgm:t>
        <a:bodyPr/>
        <a:lstStyle/>
        <a:p>
          <a:r>
            <a:rPr lang="en-US" sz="1400" dirty="0"/>
            <a:t>Good learning rate</a:t>
          </a:r>
        </a:p>
      </dgm:t>
    </dgm:pt>
    <dgm:pt modelId="{04586413-34D2-481D-A219-EE6E5106C7EF}" type="parTrans" cxnId="{5E0926C2-0CC3-471F-BD98-44FBB928E22B}">
      <dgm:prSet/>
      <dgm:spPr/>
      <dgm:t>
        <a:bodyPr/>
        <a:lstStyle/>
        <a:p>
          <a:endParaRPr lang="en-US"/>
        </a:p>
      </dgm:t>
    </dgm:pt>
    <dgm:pt modelId="{060FC836-6A89-4FEC-875B-B75EA3FCB77D}" type="sibTrans" cxnId="{5E0926C2-0CC3-471F-BD98-44FBB928E22B}">
      <dgm:prSet/>
      <dgm:spPr/>
      <dgm:t>
        <a:bodyPr/>
        <a:lstStyle/>
        <a:p>
          <a:endParaRPr lang="en-US"/>
        </a:p>
      </dgm:t>
    </dgm:pt>
    <dgm:pt modelId="{26077A0A-5DDB-4AD0-A0FD-5F3C95E11A02}">
      <dgm:prSet custT="1">
        <dgm:style>
          <a:lnRef idx="1">
            <a:schemeClr val="accent1"/>
          </a:lnRef>
          <a:fillRef idx="3">
            <a:schemeClr val="accent1"/>
          </a:fillRef>
          <a:effectRef idx="2">
            <a:schemeClr val="accent1"/>
          </a:effectRef>
          <a:fontRef idx="minor">
            <a:schemeClr val="lt1"/>
          </a:fontRef>
        </dgm:style>
      </dgm:prSet>
      <dgm:spPr>
        <a:ln/>
      </dgm:spPr>
      <dgm:t>
        <a:bodyPr/>
        <a:lstStyle/>
        <a:p>
          <a:r>
            <a:rPr lang="en-US" sz="1400" dirty="0"/>
            <a:t>High learning rate</a:t>
          </a:r>
        </a:p>
      </dgm:t>
    </dgm:pt>
    <dgm:pt modelId="{949D268C-56BA-4497-9850-C280271E1695}" type="parTrans" cxnId="{C39B17AA-68BE-4B73-BC67-0BA3E6B3AD86}">
      <dgm:prSet/>
      <dgm:spPr/>
      <dgm:t>
        <a:bodyPr/>
        <a:lstStyle/>
        <a:p>
          <a:endParaRPr lang="en-US"/>
        </a:p>
      </dgm:t>
    </dgm:pt>
    <dgm:pt modelId="{D12518E2-85CC-4BA8-8D33-CB7A9E435088}" type="sibTrans" cxnId="{C39B17AA-68BE-4B73-BC67-0BA3E6B3AD86}">
      <dgm:prSet/>
      <dgm:spPr/>
      <dgm:t>
        <a:bodyPr/>
        <a:lstStyle/>
        <a:p>
          <a:endParaRPr lang="en-US"/>
        </a:p>
      </dgm:t>
    </dgm:pt>
    <dgm:pt modelId="{8AE22E98-7479-4C83-B43A-3256873B5B14}" type="pres">
      <dgm:prSet presAssocID="{CFEB73E6-ACFA-4760-B0B7-E457F8DE5442}" presName="diagram" presStyleCnt="0">
        <dgm:presLayoutVars>
          <dgm:dir/>
        </dgm:presLayoutVars>
      </dgm:prSet>
      <dgm:spPr/>
    </dgm:pt>
    <dgm:pt modelId="{6F5B8989-3AA8-4BB0-9C7B-BDBE7CAC78CD}" type="pres">
      <dgm:prSet presAssocID="{B1588439-86E7-4EA5-B7EE-C2C6A237488A}" presName="composite" presStyleCnt="0"/>
      <dgm:spPr/>
    </dgm:pt>
    <dgm:pt modelId="{667969CD-6793-4030-85D7-0B839D5B623B}" type="pres">
      <dgm:prSet presAssocID="{B1588439-86E7-4EA5-B7EE-C2C6A237488A}" presName="Image" presStyleLbl="bgShp" presStyleIdx="0" presStyleCnt="3"/>
      <dgm:spPr>
        <a:blipFill dpi="0" rotWithShape="1">
          <a:blip xmlns:r="http://schemas.openxmlformats.org/officeDocument/2006/relationships" r:embed="rId1"/>
          <a:srcRect/>
          <a:stretch>
            <a:fillRect t="1271" b="1271"/>
          </a:stretch>
        </a:blipFill>
        <a:ln>
          <a:noFill/>
        </a:ln>
      </dgm:spPr>
    </dgm:pt>
    <dgm:pt modelId="{959A0ECE-BAB4-45BE-94EE-2A6B434373F0}" type="pres">
      <dgm:prSet presAssocID="{B1588439-86E7-4EA5-B7EE-C2C6A237488A}" presName="Parent" presStyleLbl="node0" presStyleIdx="0" presStyleCnt="3" custScaleX="82645" custScaleY="82645" custLinFactNeighborY="49592">
        <dgm:presLayoutVars>
          <dgm:bulletEnabled val="1"/>
        </dgm:presLayoutVars>
      </dgm:prSet>
      <dgm:spPr>
        <a:prstGeom prst="roundRect">
          <a:avLst/>
        </a:prstGeom>
      </dgm:spPr>
    </dgm:pt>
    <dgm:pt modelId="{A97EACF5-8A77-4370-BC03-A5301A1F6E7E}" type="pres">
      <dgm:prSet presAssocID="{F4EE2175-DF2C-44CC-ABBE-2480E1C8C3F3}" presName="sibTrans" presStyleCnt="0"/>
      <dgm:spPr/>
    </dgm:pt>
    <dgm:pt modelId="{7B75AC82-6269-4D84-8976-54145A11045F}" type="pres">
      <dgm:prSet presAssocID="{699E31EF-01D5-42B0-AA64-789C74CEF31E}" presName="composite" presStyleCnt="0"/>
      <dgm:spPr/>
    </dgm:pt>
    <dgm:pt modelId="{5ECFB9D1-8DF9-4B69-B9BA-96F1C689B9F1}" type="pres">
      <dgm:prSet presAssocID="{699E31EF-01D5-42B0-AA64-789C74CEF31E}" presName="Image" presStyleLbl="bgShp" presStyleIdx="1" presStyleCnt="3"/>
      <dgm:spPr>
        <a:blipFill dpi="0" rotWithShape="1">
          <a:blip xmlns:r="http://schemas.openxmlformats.org/officeDocument/2006/relationships" r:embed="rId2"/>
          <a:srcRect/>
          <a:stretch>
            <a:fillRect t="1271" b="1271"/>
          </a:stretch>
        </a:blipFill>
        <a:ln>
          <a:noFill/>
        </a:ln>
      </dgm:spPr>
    </dgm:pt>
    <dgm:pt modelId="{EC93D6C6-45A8-49F9-9969-EDE5E7D1DC8A}" type="pres">
      <dgm:prSet presAssocID="{699E31EF-01D5-42B0-AA64-789C74CEF31E}" presName="Parent" presStyleLbl="node0" presStyleIdx="1" presStyleCnt="3" custScaleX="82645" custScaleY="82645" custLinFactNeighborY="49592">
        <dgm:presLayoutVars>
          <dgm:bulletEnabled val="1"/>
        </dgm:presLayoutVars>
      </dgm:prSet>
      <dgm:spPr>
        <a:prstGeom prst="roundRect">
          <a:avLst/>
        </a:prstGeom>
      </dgm:spPr>
    </dgm:pt>
    <dgm:pt modelId="{B3B7E733-9DEE-4458-96E2-0BE78F5B19A6}" type="pres">
      <dgm:prSet presAssocID="{060FC836-6A89-4FEC-875B-B75EA3FCB77D}" presName="sibTrans" presStyleCnt="0"/>
      <dgm:spPr/>
    </dgm:pt>
    <dgm:pt modelId="{036CB44B-E3C1-4794-A325-D91EABE1378A}" type="pres">
      <dgm:prSet presAssocID="{26077A0A-5DDB-4AD0-A0FD-5F3C95E11A02}" presName="composite" presStyleCnt="0"/>
      <dgm:spPr/>
    </dgm:pt>
    <dgm:pt modelId="{165D477C-954E-48DD-BD6C-F33D5655A63A}" type="pres">
      <dgm:prSet presAssocID="{26077A0A-5DDB-4AD0-A0FD-5F3C95E11A02}" presName="Image" presStyleLbl="bgShp" presStyleIdx="2" presStyleCnt="3"/>
      <dgm:spPr>
        <a:blipFill dpi="0" rotWithShape="1">
          <a:blip xmlns:r="http://schemas.openxmlformats.org/officeDocument/2006/relationships" r:embed="rId3"/>
          <a:srcRect/>
          <a:stretch>
            <a:fillRect t="1271" b="1271"/>
          </a:stretch>
        </a:blipFill>
        <a:ln>
          <a:noFill/>
        </a:ln>
      </dgm:spPr>
    </dgm:pt>
    <dgm:pt modelId="{27459501-F34F-42CF-BF6F-7E8842439D51}" type="pres">
      <dgm:prSet presAssocID="{26077A0A-5DDB-4AD0-A0FD-5F3C95E11A02}" presName="Parent" presStyleLbl="node0" presStyleIdx="2" presStyleCnt="3" custScaleX="82645" custScaleY="82645" custLinFactNeighborY="49592">
        <dgm:presLayoutVars>
          <dgm:bulletEnabled val="1"/>
        </dgm:presLayoutVars>
      </dgm:prSet>
      <dgm:spPr>
        <a:prstGeom prst="roundRect">
          <a:avLst/>
        </a:prstGeom>
      </dgm:spPr>
    </dgm:pt>
  </dgm:ptLst>
  <dgm:cxnLst>
    <dgm:cxn modelId="{1C95502C-CC30-4392-AC84-8A4A8C262A73}" type="presOf" srcId="{B1588439-86E7-4EA5-B7EE-C2C6A237488A}" destId="{959A0ECE-BAB4-45BE-94EE-2A6B434373F0}" srcOrd="0" destOrd="0" presId="urn:microsoft.com/office/officeart/2008/layout/BendingPictureCaption"/>
    <dgm:cxn modelId="{2769616E-ACA6-4407-A579-74995867054A}" type="presOf" srcId="{26077A0A-5DDB-4AD0-A0FD-5F3C95E11A02}" destId="{27459501-F34F-42CF-BF6F-7E8842439D51}" srcOrd="0" destOrd="0" presId="urn:microsoft.com/office/officeart/2008/layout/BendingPictureCaption"/>
    <dgm:cxn modelId="{B68E7991-16E2-4276-9C21-58869E31824C}" type="presOf" srcId="{699E31EF-01D5-42B0-AA64-789C74CEF31E}" destId="{EC93D6C6-45A8-49F9-9969-EDE5E7D1DC8A}" srcOrd="0" destOrd="0" presId="urn:microsoft.com/office/officeart/2008/layout/BendingPictureCaption"/>
    <dgm:cxn modelId="{C39B17AA-68BE-4B73-BC67-0BA3E6B3AD86}" srcId="{CFEB73E6-ACFA-4760-B0B7-E457F8DE5442}" destId="{26077A0A-5DDB-4AD0-A0FD-5F3C95E11A02}" srcOrd="2" destOrd="0" parTransId="{949D268C-56BA-4497-9850-C280271E1695}" sibTransId="{D12518E2-85CC-4BA8-8D33-CB7A9E435088}"/>
    <dgm:cxn modelId="{BA8A97B9-393B-48B1-97A7-0C1C7DD05FA0}" type="presOf" srcId="{CFEB73E6-ACFA-4760-B0B7-E457F8DE5442}" destId="{8AE22E98-7479-4C83-B43A-3256873B5B14}" srcOrd="0" destOrd="0" presId="urn:microsoft.com/office/officeart/2008/layout/BendingPictureCaption"/>
    <dgm:cxn modelId="{ED6250BF-528A-4986-A924-9F3BD6E6333D}" srcId="{CFEB73E6-ACFA-4760-B0B7-E457F8DE5442}" destId="{B1588439-86E7-4EA5-B7EE-C2C6A237488A}" srcOrd="0" destOrd="0" parTransId="{886315D3-EDE8-49A2-98DB-40215DF36AF5}" sibTransId="{F4EE2175-DF2C-44CC-ABBE-2480E1C8C3F3}"/>
    <dgm:cxn modelId="{5E0926C2-0CC3-471F-BD98-44FBB928E22B}" srcId="{CFEB73E6-ACFA-4760-B0B7-E457F8DE5442}" destId="{699E31EF-01D5-42B0-AA64-789C74CEF31E}" srcOrd="1" destOrd="0" parTransId="{04586413-34D2-481D-A219-EE6E5106C7EF}" sibTransId="{060FC836-6A89-4FEC-875B-B75EA3FCB77D}"/>
    <dgm:cxn modelId="{26A9B3FD-328A-4A6D-B99B-5CE5D70C78BB}" type="presParOf" srcId="{8AE22E98-7479-4C83-B43A-3256873B5B14}" destId="{6F5B8989-3AA8-4BB0-9C7B-BDBE7CAC78CD}" srcOrd="0" destOrd="0" presId="urn:microsoft.com/office/officeart/2008/layout/BendingPictureCaption"/>
    <dgm:cxn modelId="{77983111-839C-4B8E-9F51-4C1C25E55D3F}" type="presParOf" srcId="{6F5B8989-3AA8-4BB0-9C7B-BDBE7CAC78CD}" destId="{667969CD-6793-4030-85D7-0B839D5B623B}" srcOrd="0" destOrd="0" presId="urn:microsoft.com/office/officeart/2008/layout/BendingPictureCaption"/>
    <dgm:cxn modelId="{8E9F1202-903C-49A8-9A28-2C1916396D04}" type="presParOf" srcId="{6F5B8989-3AA8-4BB0-9C7B-BDBE7CAC78CD}" destId="{959A0ECE-BAB4-45BE-94EE-2A6B434373F0}" srcOrd="1" destOrd="0" presId="urn:microsoft.com/office/officeart/2008/layout/BendingPictureCaption"/>
    <dgm:cxn modelId="{094DF729-AAB0-4CF7-BAA2-28A978CEA697}" type="presParOf" srcId="{8AE22E98-7479-4C83-B43A-3256873B5B14}" destId="{A97EACF5-8A77-4370-BC03-A5301A1F6E7E}" srcOrd="1" destOrd="0" presId="urn:microsoft.com/office/officeart/2008/layout/BendingPictureCaption"/>
    <dgm:cxn modelId="{88C02AF8-6641-4E12-A2C7-020544AFC78A}" type="presParOf" srcId="{8AE22E98-7479-4C83-B43A-3256873B5B14}" destId="{7B75AC82-6269-4D84-8976-54145A11045F}" srcOrd="2" destOrd="0" presId="urn:microsoft.com/office/officeart/2008/layout/BendingPictureCaption"/>
    <dgm:cxn modelId="{355A355C-1EFC-4EEC-89D4-E3AF2AAE92F9}" type="presParOf" srcId="{7B75AC82-6269-4D84-8976-54145A11045F}" destId="{5ECFB9D1-8DF9-4B69-B9BA-96F1C689B9F1}" srcOrd="0" destOrd="0" presId="urn:microsoft.com/office/officeart/2008/layout/BendingPictureCaption"/>
    <dgm:cxn modelId="{CF7CAAA3-E21B-46B4-8FA1-07ECBC8D33F4}" type="presParOf" srcId="{7B75AC82-6269-4D84-8976-54145A11045F}" destId="{EC93D6C6-45A8-49F9-9969-EDE5E7D1DC8A}" srcOrd="1" destOrd="0" presId="urn:microsoft.com/office/officeart/2008/layout/BendingPictureCaption"/>
    <dgm:cxn modelId="{01DEC07B-86EC-480C-9DFE-63100923A5CD}" type="presParOf" srcId="{8AE22E98-7479-4C83-B43A-3256873B5B14}" destId="{B3B7E733-9DEE-4458-96E2-0BE78F5B19A6}" srcOrd="3" destOrd="0" presId="urn:microsoft.com/office/officeart/2008/layout/BendingPictureCaption"/>
    <dgm:cxn modelId="{2B9EE890-46C6-4CB3-9944-11FEE9384FBA}" type="presParOf" srcId="{8AE22E98-7479-4C83-B43A-3256873B5B14}" destId="{036CB44B-E3C1-4794-A325-D91EABE1378A}" srcOrd="4" destOrd="0" presId="urn:microsoft.com/office/officeart/2008/layout/BendingPictureCaption"/>
    <dgm:cxn modelId="{016A33C9-3B9F-4EA8-B6C3-69A02F82C6A1}" type="presParOf" srcId="{036CB44B-E3C1-4794-A325-D91EABE1378A}" destId="{165D477C-954E-48DD-BD6C-F33D5655A63A}" srcOrd="0" destOrd="0" presId="urn:microsoft.com/office/officeart/2008/layout/BendingPictureCaption"/>
    <dgm:cxn modelId="{22AE9FE9-5856-437D-A0D2-70B64FA85BC1}" type="presParOf" srcId="{036CB44B-E3C1-4794-A325-D91EABE1378A}" destId="{27459501-F34F-42CF-BF6F-7E8842439D51}" srcOrd="1" destOrd="0" presId="urn:microsoft.com/office/officeart/2008/layout/BendingPictureCapti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FEB73E6-ACFA-4760-B0B7-E457F8DE5442}" type="doc">
      <dgm:prSet loTypeId="urn:microsoft.com/office/officeart/2008/layout/BendingPictureCaption" loCatId="picture" qsTypeId="urn:microsoft.com/office/officeart/2005/8/quickstyle/simple4" qsCatId="simple" csTypeId="urn:microsoft.com/office/officeart/2005/8/colors/accent1_2" csCatId="accent1" phldr="1"/>
      <dgm:spPr/>
      <dgm:t>
        <a:bodyPr/>
        <a:lstStyle/>
        <a:p>
          <a:endParaRPr lang="en-US"/>
        </a:p>
      </dgm:t>
    </dgm:pt>
    <dgm:pt modelId="{B1588439-86E7-4EA5-B7EE-C2C6A237488A}">
      <dgm:prSet phldrT="[Testo]" custT="1">
        <dgm:style>
          <a:lnRef idx="1">
            <a:schemeClr val="accent2"/>
          </a:lnRef>
          <a:fillRef idx="3">
            <a:schemeClr val="accent2"/>
          </a:fillRef>
          <a:effectRef idx="2">
            <a:schemeClr val="accent2"/>
          </a:effectRef>
          <a:fontRef idx="minor">
            <a:schemeClr val="lt1"/>
          </a:fontRef>
        </dgm:style>
      </dgm:prSet>
      <dgm:spPr>
        <a:ln/>
      </dgm:spPr>
      <dgm:t>
        <a:bodyPr/>
        <a:lstStyle/>
        <a:p>
          <a:r>
            <a:rPr lang="en-US" sz="1400" dirty="0">
              <a:solidFill>
                <a:schemeClr val="bg1"/>
              </a:solidFill>
            </a:rPr>
            <a:t>Bad number of epoch</a:t>
          </a:r>
        </a:p>
      </dgm:t>
    </dgm:pt>
    <dgm:pt modelId="{886315D3-EDE8-49A2-98DB-40215DF36AF5}" type="parTrans" cxnId="{ED6250BF-528A-4986-A924-9F3BD6E6333D}">
      <dgm:prSet/>
      <dgm:spPr/>
      <dgm:t>
        <a:bodyPr/>
        <a:lstStyle/>
        <a:p>
          <a:endParaRPr lang="en-US"/>
        </a:p>
      </dgm:t>
    </dgm:pt>
    <dgm:pt modelId="{F4EE2175-DF2C-44CC-ABBE-2480E1C8C3F3}" type="sibTrans" cxnId="{ED6250BF-528A-4986-A924-9F3BD6E6333D}">
      <dgm:prSet/>
      <dgm:spPr/>
      <dgm:t>
        <a:bodyPr/>
        <a:lstStyle/>
        <a:p>
          <a:endParaRPr lang="en-US"/>
        </a:p>
      </dgm:t>
    </dgm:pt>
    <dgm:pt modelId="{8AE22E98-7479-4C83-B43A-3256873B5B14}" type="pres">
      <dgm:prSet presAssocID="{CFEB73E6-ACFA-4760-B0B7-E457F8DE5442}" presName="diagram" presStyleCnt="0">
        <dgm:presLayoutVars>
          <dgm:dir/>
        </dgm:presLayoutVars>
      </dgm:prSet>
      <dgm:spPr/>
    </dgm:pt>
    <dgm:pt modelId="{6F5B8989-3AA8-4BB0-9C7B-BDBE7CAC78CD}" type="pres">
      <dgm:prSet presAssocID="{B1588439-86E7-4EA5-B7EE-C2C6A237488A}" presName="composite" presStyleCnt="0"/>
      <dgm:spPr/>
    </dgm:pt>
    <dgm:pt modelId="{667969CD-6793-4030-85D7-0B839D5B623B}" type="pres">
      <dgm:prSet presAssocID="{B1588439-86E7-4EA5-B7EE-C2C6A237488A}" presName="Image" presStyleLbl="bgShp" presStyleIdx="0" presStyleCnt="1" custScaleX="90909" custScaleY="90909" custLinFactNeighborY="-2993"/>
      <dgm:spPr>
        <a:blipFill dpi="0" rotWithShape="1">
          <a:blip xmlns:r="http://schemas.openxmlformats.org/officeDocument/2006/relationships" r:embed="rId1"/>
          <a:srcRect/>
          <a:stretch>
            <a:fillRect t="1271" b="1271"/>
          </a:stretch>
        </a:blipFill>
        <a:ln>
          <a:noFill/>
        </a:ln>
      </dgm:spPr>
    </dgm:pt>
    <dgm:pt modelId="{959A0ECE-BAB4-45BE-94EE-2A6B434373F0}" type="pres">
      <dgm:prSet presAssocID="{B1588439-86E7-4EA5-B7EE-C2C6A237488A}" presName="Parent" presStyleLbl="node0" presStyleIdx="0" presStyleCnt="1" custScaleX="62093" custScaleY="62093" custLinFactNeighborX="23440" custLinFactNeighborY="3032">
        <dgm:presLayoutVars>
          <dgm:bulletEnabled val="1"/>
        </dgm:presLayoutVars>
      </dgm:prSet>
      <dgm:spPr>
        <a:prstGeom prst="roundRect">
          <a:avLst/>
        </a:prstGeom>
      </dgm:spPr>
    </dgm:pt>
  </dgm:ptLst>
  <dgm:cxnLst>
    <dgm:cxn modelId="{1C95502C-CC30-4392-AC84-8A4A8C262A73}" type="presOf" srcId="{B1588439-86E7-4EA5-B7EE-C2C6A237488A}" destId="{959A0ECE-BAB4-45BE-94EE-2A6B434373F0}" srcOrd="0" destOrd="0" presId="urn:microsoft.com/office/officeart/2008/layout/BendingPictureCaption"/>
    <dgm:cxn modelId="{BA8A97B9-393B-48B1-97A7-0C1C7DD05FA0}" type="presOf" srcId="{CFEB73E6-ACFA-4760-B0B7-E457F8DE5442}" destId="{8AE22E98-7479-4C83-B43A-3256873B5B14}" srcOrd="0" destOrd="0" presId="urn:microsoft.com/office/officeart/2008/layout/BendingPictureCaption"/>
    <dgm:cxn modelId="{ED6250BF-528A-4986-A924-9F3BD6E6333D}" srcId="{CFEB73E6-ACFA-4760-B0B7-E457F8DE5442}" destId="{B1588439-86E7-4EA5-B7EE-C2C6A237488A}" srcOrd="0" destOrd="0" parTransId="{886315D3-EDE8-49A2-98DB-40215DF36AF5}" sibTransId="{F4EE2175-DF2C-44CC-ABBE-2480E1C8C3F3}"/>
    <dgm:cxn modelId="{26A9B3FD-328A-4A6D-B99B-5CE5D70C78BB}" type="presParOf" srcId="{8AE22E98-7479-4C83-B43A-3256873B5B14}" destId="{6F5B8989-3AA8-4BB0-9C7B-BDBE7CAC78CD}" srcOrd="0" destOrd="0" presId="urn:microsoft.com/office/officeart/2008/layout/BendingPictureCaption"/>
    <dgm:cxn modelId="{77983111-839C-4B8E-9F51-4C1C25E55D3F}" type="presParOf" srcId="{6F5B8989-3AA8-4BB0-9C7B-BDBE7CAC78CD}" destId="{667969CD-6793-4030-85D7-0B839D5B623B}" srcOrd="0" destOrd="0" presId="urn:microsoft.com/office/officeart/2008/layout/BendingPictureCaption"/>
    <dgm:cxn modelId="{8E9F1202-903C-49A8-9A28-2C1916396D04}" type="presParOf" srcId="{6F5B8989-3AA8-4BB0-9C7B-BDBE7CAC78CD}" destId="{959A0ECE-BAB4-45BE-94EE-2A6B434373F0}" srcOrd="1" destOrd="0" presId="urn:microsoft.com/office/officeart/2008/layout/BendingPictureCaption"/>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F21CB2E5-0B5B-4D46-96F6-3EF0ACC7DB7B}" type="doc">
      <dgm:prSet loTypeId="urn:microsoft.com/office/officeart/2009/3/layout/SubStepProcess" loCatId="process" qsTypeId="urn:microsoft.com/office/officeart/2005/8/quickstyle/simple4" qsCatId="simple" csTypeId="urn:microsoft.com/office/officeart/2005/8/colors/accent1_2" csCatId="accent1" phldr="1"/>
      <dgm:spPr/>
    </dgm:pt>
    <dgm:pt modelId="{C16E6298-FB9B-48BE-98C7-54385AEB7A38}">
      <dgm:prSet phldrT="[Testo]">
        <dgm:style>
          <a:lnRef idx="1">
            <a:schemeClr val="accent1"/>
          </a:lnRef>
          <a:fillRef idx="3">
            <a:schemeClr val="accent1"/>
          </a:fillRef>
          <a:effectRef idx="2">
            <a:schemeClr val="accent1"/>
          </a:effectRef>
          <a:fontRef idx="minor">
            <a:schemeClr val="lt1"/>
          </a:fontRef>
        </dgm:style>
      </dgm:prSet>
      <dgm:spPr>
        <a:ln/>
      </dgm:spPr>
      <dgm:t>
        <a:bodyPr/>
        <a:lstStyle/>
        <a:p>
          <a:r>
            <a:rPr lang="it-IT" dirty="0"/>
            <a:t>Business </a:t>
          </a:r>
          <a:r>
            <a:rPr lang="it-IT" dirty="0" err="1"/>
            <a:t>understanding</a:t>
          </a:r>
          <a:endParaRPr lang="it-IT" dirty="0"/>
        </a:p>
      </dgm:t>
    </dgm:pt>
    <dgm:pt modelId="{9C867B95-3C3B-4D1D-934C-245D05762B80}" type="parTrans" cxnId="{F84C6269-C086-48F0-8332-6AD1528C05F5}">
      <dgm:prSet/>
      <dgm:spPr/>
      <dgm:t>
        <a:bodyPr/>
        <a:lstStyle/>
        <a:p>
          <a:endParaRPr lang="it-IT"/>
        </a:p>
      </dgm:t>
    </dgm:pt>
    <dgm:pt modelId="{F3AA8915-BCEB-4814-937B-003EC0F00B3A}" type="sibTrans" cxnId="{F84C6269-C086-48F0-8332-6AD1528C05F5}">
      <dgm:prSet/>
      <dgm:spPr/>
      <dgm:t>
        <a:bodyPr/>
        <a:lstStyle/>
        <a:p>
          <a:endParaRPr lang="it-IT"/>
        </a:p>
      </dgm:t>
    </dgm:pt>
    <dgm:pt modelId="{70A56BFA-52E9-48EE-8AB8-09CD3144FE0A}">
      <dgm:prSet phldrT="[Testo]">
        <dgm:style>
          <a:lnRef idx="1">
            <a:schemeClr val="accent1"/>
          </a:lnRef>
          <a:fillRef idx="3">
            <a:schemeClr val="accent1"/>
          </a:fillRef>
          <a:effectRef idx="2">
            <a:schemeClr val="accent1"/>
          </a:effectRef>
          <a:fontRef idx="minor">
            <a:schemeClr val="lt1"/>
          </a:fontRef>
        </dgm:style>
      </dgm:prSet>
      <dgm:spPr/>
      <dgm:t>
        <a:bodyPr/>
        <a:lstStyle/>
        <a:p>
          <a:r>
            <a:rPr lang="it-IT" dirty="0"/>
            <a:t>Data </a:t>
          </a:r>
          <a:r>
            <a:rPr lang="it-IT" dirty="0" err="1"/>
            <a:t>understanding</a:t>
          </a:r>
          <a:endParaRPr lang="it-IT" dirty="0"/>
        </a:p>
      </dgm:t>
    </dgm:pt>
    <dgm:pt modelId="{01C5331C-8C7B-4D58-99D8-71679222BBE9}" type="parTrans" cxnId="{3C6CD91A-028C-4447-A6D9-DFE0DC2643CF}">
      <dgm:prSet/>
      <dgm:spPr/>
      <dgm:t>
        <a:bodyPr/>
        <a:lstStyle/>
        <a:p>
          <a:endParaRPr lang="it-IT"/>
        </a:p>
      </dgm:t>
    </dgm:pt>
    <dgm:pt modelId="{D1751E86-0082-47EE-880C-F83050AE6529}" type="sibTrans" cxnId="{3C6CD91A-028C-4447-A6D9-DFE0DC2643CF}">
      <dgm:prSet/>
      <dgm:spPr/>
      <dgm:t>
        <a:bodyPr/>
        <a:lstStyle/>
        <a:p>
          <a:endParaRPr lang="it-IT"/>
        </a:p>
      </dgm:t>
    </dgm:pt>
    <dgm:pt modelId="{FCF544D2-FC15-48E6-80F0-D576B6B94084}">
      <dgm:prSet phldrT="[Testo]"/>
      <dgm:spPr/>
      <dgm:t>
        <a:bodyPr/>
        <a:lstStyle/>
        <a:p>
          <a:r>
            <a:rPr lang="it-IT" dirty="0"/>
            <a:t>Data </a:t>
          </a:r>
          <a:r>
            <a:rPr lang="it-IT" dirty="0" err="1"/>
            <a:t>preparation</a:t>
          </a:r>
          <a:endParaRPr lang="it-IT" dirty="0"/>
        </a:p>
      </dgm:t>
    </dgm:pt>
    <dgm:pt modelId="{7B1DE7EA-8EA8-449D-B2F0-EBDACFEB56D6}" type="parTrans" cxnId="{1842714F-C14E-4EE0-B118-456930BADBD0}">
      <dgm:prSet/>
      <dgm:spPr/>
      <dgm:t>
        <a:bodyPr/>
        <a:lstStyle/>
        <a:p>
          <a:endParaRPr lang="it-IT"/>
        </a:p>
      </dgm:t>
    </dgm:pt>
    <dgm:pt modelId="{51FEECE7-EFBE-48C7-A932-BFF57214CEC9}" type="sibTrans" cxnId="{1842714F-C14E-4EE0-B118-456930BADBD0}">
      <dgm:prSet/>
      <dgm:spPr/>
      <dgm:t>
        <a:bodyPr/>
        <a:lstStyle/>
        <a:p>
          <a:endParaRPr lang="it-IT"/>
        </a:p>
      </dgm:t>
    </dgm:pt>
    <dgm:pt modelId="{1807487D-795F-4FDB-8249-EB40AE16417E}">
      <dgm:prSet>
        <dgm:style>
          <a:lnRef idx="1">
            <a:schemeClr val="accent1"/>
          </a:lnRef>
          <a:fillRef idx="3">
            <a:schemeClr val="accent1"/>
          </a:fillRef>
          <a:effectRef idx="2">
            <a:schemeClr val="accent1"/>
          </a:effectRef>
          <a:fontRef idx="minor">
            <a:schemeClr val="lt1"/>
          </a:fontRef>
        </dgm:style>
      </dgm:prSet>
      <dgm:spPr/>
      <dgm:t>
        <a:bodyPr/>
        <a:lstStyle/>
        <a:p>
          <a:r>
            <a:rPr lang="it-IT" dirty="0" err="1"/>
            <a:t>Modeling</a:t>
          </a:r>
          <a:endParaRPr lang="it-IT" dirty="0"/>
        </a:p>
      </dgm:t>
    </dgm:pt>
    <dgm:pt modelId="{84F477B1-A706-4818-AA7D-97835FC59AB1}" type="parTrans" cxnId="{E0832707-F1E4-48C1-95D7-0FA12125922A}">
      <dgm:prSet/>
      <dgm:spPr/>
      <dgm:t>
        <a:bodyPr/>
        <a:lstStyle/>
        <a:p>
          <a:endParaRPr lang="it-IT"/>
        </a:p>
      </dgm:t>
    </dgm:pt>
    <dgm:pt modelId="{6BAF172B-20ED-46D4-A9E3-6FE0ECA6A031}" type="sibTrans" cxnId="{E0832707-F1E4-48C1-95D7-0FA12125922A}">
      <dgm:prSet/>
      <dgm:spPr/>
      <dgm:t>
        <a:bodyPr/>
        <a:lstStyle/>
        <a:p>
          <a:endParaRPr lang="it-IT"/>
        </a:p>
      </dgm:t>
    </dgm:pt>
    <dgm:pt modelId="{3F41B8E0-7573-472F-A6D9-B7DC57D652EA}">
      <dgm:prSet>
        <dgm:style>
          <a:lnRef idx="1">
            <a:schemeClr val="accent2"/>
          </a:lnRef>
          <a:fillRef idx="3">
            <a:schemeClr val="accent2"/>
          </a:fillRef>
          <a:effectRef idx="2">
            <a:schemeClr val="accent2"/>
          </a:effectRef>
          <a:fontRef idx="minor">
            <a:schemeClr val="lt1"/>
          </a:fontRef>
        </dgm:style>
      </dgm:prSet>
      <dgm:spPr/>
      <dgm:t>
        <a:bodyPr/>
        <a:lstStyle/>
        <a:p>
          <a:r>
            <a:rPr lang="it-IT" dirty="0"/>
            <a:t>Evaluation</a:t>
          </a:r>
        </a:p>
      </dgm:t>
    </dgm:pt>
    <dgm:pt modelId="{3370D482-97D8-4F3C-AB2F-F23931B1018D}" type="parTrans" cxnId="{5F163D22-3C91-4828-891B-8B8B3EA0CC2F}">
      <dgm:prSet/>
      <dgm:spPr/>
      <dgm:t>
        <a:bodyPr/>
        <a:lstStyle/>
        <a:p>
          <a:endParaRPr lang="it-IT"/>
        </a:p>
      </dgm:t>
    </dgm:pt>
    <dgm:pt modelId="{0F502D52-941A-4557-BD98-BB777373EA37}" type="sibTrans" cxnId="{5F163D22-3C91-4828-891B-8B8B3EA0CC2F}">
      <dgm:prSet/>
      <dgm:spPr/>
      <dgm:t>
        <a:bodyPr/>
        <a:lstStyle/>
        <a:p>
          <a:endParaRPr lang="it-IT"/>
        </a:p>
      </dgm:t>
    </dgm:pt>
    <dgm:pt modelId="{38551160-B954-47C4-BB11-3EE74578159B}">
      <dgm:prSet>
        <dgm:style>
          <a:lnRef idx="1">
            <a:schemeClr val="accent3"/>
          </a:lnRef>
          <a:fillRef idx="3">
            <a:schemeClr val="accent3"/>
          </a:fillRef>
          <a:effectRef idx="2">
            <a:schemeClr val="accent3"/>
          </a:effectRef>
          <a:fontRef idx="minor">
            <a:schemeClr val="lt1"/>
          </a:fontRef>
        </dgm:style>
      </dgm:prSet>
      <dgm:spPr/>
      <dgm:t>
        <a:bodyPr/>
        <a:lstStyle/>
        <a:p>
          <a:r>
            <a:rPr lang="it-IT" dirty="0" err="1"/>
            <a:t>Submission</a:t>
          </a:r>
          <a:endParaRPr lang="it-IT" dirty="0"/>
        </a:p>
      </dgm:t>
    </dgm:pt>
    <dgm:pt modelId="{CDB33971-146A-4953-8DB4-F0FA5193370B}" type="parTrans" cxnId="{C905CFAD-0FE5-47D7-A779-A0D826C8B993}">
      <dgm:prSet/>
      <dgm:spPr/>
      <dgm:t>
        <a:bodyPr/>
        <a:lstStyle/>
        <a:p>
          <a:endParaRPr lang="en-US"/>
        </a:p>
      </dgm:t>
    </dgm:pt>
    <dgm:pt modelId="{A8A59C92-ED3F-46A6-828C-CE16D74B7036}" type="sibTrans" cxnId="{C905CFAD-0FE5-47D7-A779-A0D826C8B993}">
      <dgm:prSet/>
      <dgm:spPr/>
      <dgm:t>
        <a:bodyPr/>
        <a:lstStyle/>
        <a:p>
          <a:endParaRPr lang="en-US"/>
        </a:p>
      </dgm:t>
    </dgm:pt>
    <dgm:pt modelId="{097F735A-BAA8-4892-B7DE-A8A10FDFDEAF}" type="pres">
      <dgm:prSet presAssocID="{F21CB2E5-0B5B-4D46-96F6-3EF0ACC7DB7B}" presName="Name0" presStyleCnt="0">
        <dgm:presLayoutVars>
          <dgm:chMax val="7"/>
          <dgm:dir/>
          <dgm:animOne val="branch"/>
        </dgm:presLayoutVars>
      </dgm:prSet>
      <dgm:spPr/>
    </dgm:pt>
    <dgm:pt modelId="{7BA9F125-4F1B-4A44-BBF3-5F6AE9EFD0D6}" type="pres">
      <dgm:prSet presAssocID="{C16E6298-FB9B-48BE-98C7-54385AEB7A38}" presName="parTx1" presStyleLbl="node1" presStyleIdx="0" presStyleCnt="6"/>
      <dgm:spPr/>
    </dgm:pt>
    <dgm:pt modelId="{6D12AB5F-6FE4-4226-ADF2-3017D3EC8053}" type="pres">
      <dgm:prSet presAssocID="{70A56BFA-52E9-48EE-8AB8-09CD3144FE0A}" presName="parTx2" presStyleLbl="node1" presStyleIdx="1" presStyleCnt="6"/>
      <dgm:spPr/>
    </dgm:pt>
    <dgm:pt modelId="{496F5D21-2D3F-4BFE-AF8F-D629765C99EC}" type="pres">
      <dgm:prSet presAssocID="{FCF544D2-FC15-48E6-80F0-D576B6B94084}" presName="parTx3" presStyleLbl="node1" presStyleIdx="2" presStyleCnt="6"/>
      <dgm:spPr/>
    </dgm:pt>
    <dgm:pt modelId="{501F49C4-23D3-478F-967D-E378B7457B97}" type="pres">
      <dgm:prSet presAssocID="{1807487D-795F-4FDB-8249-EB40AE16417E}" presName="parTx4" presStyleLbl="node1" presStyleIdx="3" presStyleCnt="6"/>
      <dgm:spPr/>
    </dgm:pt>
    <dgm:pt modelId="{69DA93E5-89D8-48AB-B763-4C6D430756E5}" type="pres">
      <dgm:prSet presAssocID="{3F41B8E0-7573-472F-A6D9-B7DC57D652EA}" presName="parTx5" presStyleLbl="node1" presStyleIdx="4" presStyleCnt="6"/>
      <dgm:spPr/>
    </dgm:pt>
    <dgm:pt modelId="{7126D8A6-EEDC-414D-8D36-2F65F29C303A}" type="pres">
      <dgm:prSet presAssocID="{38551160-B954-47C4-BB11-3EE74578159B}" presName="parTx6" presStyleLbl="node1" presStyleIdx="5" presStyleCnt="6"/>
      <dgm:spPr/>
    </dgm:pt>
  </dgm:ptLst>
  <dgm:cxnLst>
    <dgm:cxn modelId="{E0832707-F1E4-48C1-95D7-0FA12125922A}" srcId="{F21CB2E5-0B5B-4D46-96F6-3EF0ACC7DB7B}" destId="{1807487D-795F-4FDB-8249-EB40AE16417E}" srcOrd="3" destOrd="0" parTransId="{84F477B1-A706-4818-AA7D-97835FC59AB1}" sibTransId="{6BAF172B-20ED-46D4-A9E3-6FE0ECA6A031}"/>
    <dgm:cxn modelId="{3C6CD91A-028C-4447-A6D9-DFE0DC2643CF}" srcId="{F21CB2E5-0B5B-4D46-96F6-3EF0ACC7DB7B}" destId="{70A56BFA-52E9-48EE-8AB8-09CD3144FE0A}" srcOrd="1" destOrd="0" parTransId="{01C5331C-8C7B-4D58-99D8-71679222BBE9}" sibTransId="{D1751E86-0082-47EE-880C-F83050AE6529}"/>
    <dgm:cxn modelId="{5F163D22-3C91-4828-891B-8B8B3EA0CC2F}" srcId="{F21CB2E5-0B5B-4D46-96F6-3EF0ACC7DB7B}" destId="{3F41B8E0-7573-472F-A6D9-B7DC57D652EA}" srcOrd="4" destOrd="0" parTransId="{3370D482-97D8-4F3C-AB2F-F23931B1018D}" sibTransId="{0F502D52-941A-4557-BD98-BB777373EA37}"/>
    <dgm:cxn modelId="{16D8682A-C18E-4BDF-862D-E4495D6CBA4F}" type="presOf" srcId="{38551160-B954-47C4-BB11-3EE74578159B}" destId="{7126D8A6-EEDC-414D-8D36-2F65F29C303A}" srcOrd="0" destOrd="0" presId="urn:microsoft.com/office/officeart/2009/3/layout/SubStepProcess"/>
    <dgm:cxn modelId="{F84C6269-C086-48F0-8332-6AD1528C05F5}" srcId="{F21CB2E5-0B5B-4D46-96F6-3EF0ACC7DB7B}" destId="{C16E6298-FB9B-48BE-98C7-54385AEB7A38}" srcOrd="0" destOrd="0" parTransId="{9C867B95-3C3B-4D1D-934C-245D05762B80}" sibTransId="{F3AA8915-BCEB-4814-937B-003EC0F00B3A}"/>
    <dgm:cxn modelId="{1842714F-C14E-4EE0-B118-456930BADBD0}" srcId="{F21CB2E5-0B5B-4D46-96F6-3EF0ACC7DB7B}" destId="{FCF544D2-FC15-48E6-80F0-D576B6B94084}" srcOrd="2" destOrd="0" parTransId="{7B1DE7EA-8EA8-449D-B2F0-EBDACFEB56D6}" sibTransId="{51FEECE7-EFBE-48C7-A932-BFF57214CEC9}"/>
    <dgm:cxn modelId="{ED24589D-D31F-431E-BE71-725816A6A37C}" type="presOf" srcId="{70A56BFA-52E9-48EE-8AB8-09CD3144FE0A}" destId="{6D12AB5F-6FE4-4226-ADF2-3017D3EC8053}" srcOrd="0" destOrd="0" presId="urn:microsoft.com/office/officeart/2009/3/layout/SubStepProcess"/>
    <dgm:cxn modelId="{FC08ACA3-4C23-41FA-AB60-9FC8B87C0733}" type="presOf" srcId="{F21CB2E5-0B5B-4D46-96F6-3EF0ACC7DB7B}" destId="{097F735A-BAA8-4892-B7DE-A8A10FDFDEAF}" srcOrd="0" destOrd="0" presId="urn:microsoft.com/office/officeart/2009/3/layout/SubStepProcess"/>
    <dgm:cxn modelId="{C905CFAD-0FE5-47D7-A779-A0D826C8B993}" srcId="{F21CB2E5-0B5B-4D46-96F6-3EF0ACC7DB7B}" destId="{38551160-B954-47C4-BB11-3EE74578159B}" srcOrd="5" destOrd="0" parTransId="{CDB33971-146A-4953-8DB4-F0FA5193370B}" sibTransId="{A8A59C92-ED3F-46A6-828C-CE16D74B7036}"/>
    <dgm:cxn modelId="{854404B7-2FCF-4095-8D5A-FA05E1D8B291}" type="presOf" srcId="{1807487D-795F-4FDB-8249-EB40AE16417E}" destId="{501F49C4-23D3-478F-967D-E378B7457B97}" srcOrd="0" destOrd="0" presId="urn:microsoft.com/office/officeart/2009/3/layout/SubStepProcess"/>
    <dgm:cxn modelId="{D8D732C2-9435-487E-9D67-D9F509B3CC72}" type="presOf" srcId="{3F41B8E0-7573-472F-A6D9-B7DC57D652EA}" destId="{69DA93E5-89D8-48AB-B763-4C6D430756E5}" srcOrd="0" destOrd="0" presId="urn:microsoft.com/office/officeart/2009/3/layout/SubStepProcess"/>
    <dgm:cxn modelId="{0E38FACE-8C71-4151-8497-8D3805D55214}" type="presOf" srcId="{C16E6298-FB9B-48BE-98C7-54385AEB7A38}" destId="{7BA9F125-4F1B-4A44-BBF3-5F6AE9EFD0D6}" srcOrd="0" destOrd="0" presId="urn:microsoft.com/office/officeart/2009/3/layout/SubStepProcess"/>
    <dgm:cxn modelId="{24B94AE6-9AAD-47B1-9002-A23A63F4F16D}" type="presOf" srcId="{FCF544D2-FC15-48E6-80F0-D576B6B94084}" destId="{496F5D21-2D3F-4BFE-AF8F-D629765C99EC}" srcOrd="0" destOrd="0" presId="urn:microsoft.com/office/officeart/2009/3/layout/SubStepProcess"/>
    <dgm:cxn modelId="{F137A90A-2B46-47A1-AC8E-DAB35D8DCD20}" type="presParOf" srcId="{097F735A-BAA8-4892-B7DE-A8A10FDFDEAF}" destId="{7BA9F125-4F1B-4A44-BBF3-5F6AE9EFD0D6}" srcOrd="0" destOrd="0" presId="urn:microsoft.com/office/officeart/2009/3/layout/SubStepProcess"/>
    <dgm:cxn modelId="{8F48C45B-E4E8-4106-BA0F-FB4E84FA1F91}" type="presParOf" srcId="{097F735A-BAA8-4892-B7DE-A8A10FDFDEAF}" destId="{6D12AB5F-6FE4-4226-ADF2-3017D3EC8053}" srcOrd="1" destOrd="0" presId="urn:microsoft.com/office/officeart/2009/3/layout/SubStepProcess"/>
    <dgm:cxn modelId="{A1F1A02B-04F7-4454-991D-CF3105AAA45A}" type="presParOf" srcId="{097F735A-BAA8-4892-B7DE-A8A10FDFDEAF}" destId="{496F5D21-2D3F-4BFE-AF8F-D629765C99EC}" srcOrd="2" destOrd="0" presId="urn:microsoft.com/office/officeart/2009/3/layout/SubStepProcess"/>
    <dgm:cxn modelId="{FE3D6EA6-030D-443C-B1A3-20FD95BCD83C}" type="presParOf" srcId="{097F735A-BAA8-4892-B7DE-A8A10FDFDEAF}" destId="{501F49C4-23D3-478F-967D-E378B7457B97}" srcOrd="3" destOrd="0" presId="urn:microsoft.com/office/officeart/2009/3/layout/SubStepProcess"/>
    <dgm:cxn modelId="{661E55B0-1FD4-41F0-A750-87AFB1690295}" type="presParOf" srcId="{097F735A-BAA8-4892-B7DE-A8A10FDFDEAF}" destId="{69DA93E5-89D8-48AB-B763-4C6D430756E5}" srcOrd="4" destOrd="0" presId="urn:microsoft.com/office/officeart/2009/3/layout/SubStepProcess"/>
    <dgm:cxn modelId="{B89F7FD5-5FAA-4A69-906F-C35FE288C25A}" type="presParOf" srcId="{097F735A-BAA8-4892-B7DE-A8A10FDFDEAF}" destId="{7126D8A6-EEDC-414D-8D36-2F65F29C303A}" srcOrd="5" destOrd="0" presId="urn:microsoft.com/office/officeart/2009/3/layout/SubSte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7343DDE-995B-41C7-B407-2ABDC6768B5A}" type="doc">
      <dgm:prSet loTypeId="urn:microsoft.com/office/officeart/2005/8/layout/equation2" loCatId="process" qsTypeId="urn:microsoft.com/office/officeart/2005/8/quickstyle/simple4" qsCatId="simple" csTypeId="urn:microsoft.com/office/officeart/2005/8/colors/accent2_2" csCatId="accent2" phldr="1"/>
      <dgm:spPr/>
    </dgm:pt>
    <dgm:pt modelId="{70142ADA-6A8E-4401-8FEF-90706108E306}">
      <dgm:prSet phldrT="[Testo]" custT="1"/>
      <dgm:spPr/>
      <dgm:t>
        <a:bodyPr/>
        <a:lstStyle/>
        <a:p>
          <a:r>
            <a:rPr lang="en-US" sz="1500" dirty="0"/>
            <a:t>Model</a:t>
          </a:r>
        </a:p>
      </dgm:t>
    </dgm:pt>
    <dgm:pt modelId="{C55C9257-3303-4EF3-A6A5-FDE37154E884}" type="parTrans" cxnId="{50F1D98B-B511-42EF-AF58-56821512B06A}">
      <dgm:prSet/>
      <dgm:spPr/>
      <dgm:t>
        <a:bodyPr/>
        <a:lstStyle/>
        <a:p>
          <a:endParaRPr lang="en-US"/>
        </a:p>
      </dgm:t>
    </dgm:pt>
    <dgm:pt modelId="{DCB2AAC3-8A99-4412-B8E4-4A76002B99FC}" type="sibTrans" cxnId="{50F1D98B-B511-42EF-AF58-56821512B06A}">
      <dgm:prSet custT="1"/>
      <dgm:spPr/>
      <dgm:t>
        <a:bodyPr/>
        <a:lstStyle/>
        <a:p>
          <a:r>
            <a:rPr lang="en-US" sz="1000" dirty="0">
              <a:solidFill>
                <a:schemeClr val="bg1"/>
              </a:solidFill>
            </a:rPr>
            <a:t>Prediction</a:t>
          </a:r>
          <a:endParaRPr lang="en-US" sz="900" dirty="0">
            <a:solidFill>
              <a:schemeClr val="bg1"/>
            </a:solidFill>
          </a:endParaRPr>
        </a:p>
      </dgm:t>
    </dgm:pt>
    <dgm:pt modelId="{460CF9F5-7C32-4B03-B13E-111CF5202128}">
      <dgm:prSet phldrT="[Testo]" custT="1"/>
      <dgm:spPr/>
      <dgm:t>
        <a:bodyPr/>
        <a:lstStyle/>
        <a:p>
          <a:r>
            <a:rPr lang="en-US" sz="1500" dirty="0"/>
            <a:t>Test set</a:t>
          </a:r>
          <a:br>
            <a:rPr lang="en-US" sz="1500" dirty="0"/>
          </a:br>
          <a:r>
            <a:rPr lang="en-US" sz="1500" dirty="0"/>
            <a:t>(labeled)</a:t>
          </a:r>
        </a:p>
      </dgm:t>
    </dgm:pt>
    <dgm:pt modelId="{987E13B0-16A5-4F28-BF16-20248E4676ED}" type="parTrans" cxnId="{E12FD88E-762F-48AB-A863-9963C4DE175D}">
      <dgm:prSet/>
      <dgm:spPr/>
      <dgm:t>
        <a:bodyPr/>
        <a:lstStyle/>
        <a:p>
          <a:endParaRPr lang="en-US"/>
        </a:p>
      </dgm:t>
    </dgm:pt>
    <dgm:pt modelId="{7DAAA29A-5A65-41C5-91C9-82FC0E4D42D3}" type="sibTrans" cxnId="{E12FD88E-762F-48AB-A863-9963C4DE175D}">
      <dgm:prSet/>
      <dgm:spPr/>
      <dgm:t>
        <a:bodyPr/>
        <a:lstStyle/>
        <a:p>
          <a:endParaRPr lang="en-US"/>
        </a:p>
      </dgm:t>
    </dgm:pt>
    <dgm:pt modelId="{F3AFB06E-DDB2-4F2B-81D6-7674F55EA78E}">
      <dgm:prSet phldrT="[Testo]" custT="1"/>
      <dgm:spPr/>
      <dgm:t>
        <a:bodyPr/>
        <a:lstStyle/>
        <a:p>
          <a:r>
            <a:rPr lang="en-US" sz="1500" dirty="0"/>
            <a:t>Accuracy</a:t>
          </a:r>
        </a:p>
      </dgm:t>
    </dgm:pt>
    <dgm:pt modelId="{000C4E02-AAF6-4D04-9C90-9B28A7D9ECA0}" type="parTrans" cxnId="{59C16348-7714-4FE5-82A4-48E54FBAE19F}">
      <dgm:prSet/>
      <dgm:spPr/>
      <dgm:t>
        <a:bodyPr/>
        <a:lstStyle/>
        <a:p>
          <a:endParaRPr lang="en-US"/>
        </a:p>
      </dgm:t>
    </dgm:pt>
    <dgm:pt modelId="{8F95CEAE-6567-4BB9-9D42-8A0062B655C5}" type="sibTrans" cxnId="{59C16348-7714-4FE5-82A4-48E54FBAE19F}">
      <dgm:prSet/>
      <dgm:spPr/>
      <dgm:t>
        <a:bodyPr/>
        <a:lstStyle/>
        <a:p>
          <a:endParaRPr lang="en-US"/>
        </a:p>
      </dgm:t>
    </dgm:pt>
    <dgm:pt modelId="{DD9DDA70-4BE0-4E96-A91D-1C1A3DB268A9}" type="pres">
      <dgm:prSet presAssocID="{77343DDE-995B-41C7-B407-2ABDC6768B5A}" presName="Name0" presStyleCnt="0">
        <dgm:presLayoutVars>
          <dgm:dir/>
          <dgm:resizeHandles val="exact"/>
        </dgm:presLayoutVars>
      </dgm:prSet>
      <dgm:spPr/>
    </dgm:pt>
    <dgm:pt modelId="{3EC6A9B3-499F-436F-8B74-A8D99A20344A}" type="pres">
      <dgm:prSet presAssocID="{77343DDE-995B-41C7-B407-2ABDC6768B5A}" presName="vNodes" presStyleCnt="0"/>
      <dgm:spPr/>
    </dgm:pt>
    <dgm:pt modelId="{0A011079-7661-415B-9D82-644F4CC8A66D}" type="pres">
      <dgm:prSet presAssocID="{70142ADA-6A8E-4401-8FEF-90706108E306}" presName="node" presStyleLbl="node1" presStyleIdx="0" presStyleCnt="3">
        <dgm:presLayoutVars>
          <dgm:bulletEnabled val="1"/>
        </dgm:presLayoutVars>
      </dgm:prSet>
      <dgm:spPr/>
    </dgm:pt>
    <dgm:pt modelId="{4005FE93-0ECA-4F2D-9288-DE37E0C4BE74}" type="pres">
      <dgm:prSet presAssocID="{DCB2AAC3-8A99-4412-B8E4-4A76002B99FC}" presName="spacerT" presStyleCnt="0"/>
      <dgm:spPr/>
    </dgm:pt>
    <dgm:pt modelId="{57DAA5F2-550D-46BA-B133-CC954D4E38B0}" type="pres">
      <dgm:prSet presAssocID="{DCB2AAC3-8A99-4412-B8E4-4A76002B99FC}" presName="sibTrans" presStyleLbl="sibTrans2D1" presStyleIdx="0" presStyleCnt="2"/>
      <dgm:spPr/>
    </dgm:pt>
    <dgm:pt modelId="{4B1FE61C-E668-433A-9508-FCAF234EEDD3}" type="pres">
      <dgm:prSet presAssocID="{DCB2AAC3-8A99-4412-B8E4-4A76002B99FC}" presName="spacerB" presStyleCnt="0"/>
      <dgm:spPr/>
    </dgm:pt>
    <dgm:pt modelId="{4E572193-B129-46DC-A265-E833FD360E61}" type="pres">
      <dgm:prSet presAssocID="{460CF9F5-7C32-4B03-B13E-111CF5202128}" presName="node" presStyleLbl="node1" presStyleIdx="1" presStyleCnt="3">
        <dgm:presLayoutVars>
          <dgm:bulletEnabled val="1"/>
        </dgm:presLayoutVars>
      </dgm:prSet>
      <dgm:spPr/>
    </dgm:pt>
    <dgm:pt modelId="{088C937E-B00B-4914-BE46-480EDD7CA385}" type="pres">
      <dgm:prSet presAssocID="{77343DDE-995B-41C7-B407-2ABDC6768B5A}" presName="sibTransLast" presStyleLbl="sibTrans2D1" presStyleIdx="1" presStyleCnt="2"/>
      <dgm:spPr/>
    </dgm:pt>
    <dgm:pt modelId="{C1AD4EB6-B25B-42FF-BCDB-15C14E897B63}" type="pres">
      <dgm:prSet presAssocID="{77343DDE-995B-41C7-B407-2ABDC6768B5A}" presName="connectorText" presStyleLbl="sibTrans2D1" presStyleIdx="1" presStyleCnt="2"/>
      <dgm:spPr/>
    </dgm:pt>
    <dgm:pt modelId="{CA1285F0-0E7B-42E8-89DB-3C1385F4B2CB}" type="pres">
      <dgm:prSet presAssocID="{77343DDE-995B-41C7-B407-2ABDC6768B5A}" presName="lastNode" presStyleLbl="node1" presStyleIdx="2" presStyleCnt="3" custScaleX="51316" custScaleY="51316">
        <dgm:presLayoutVars>
          <dgm:bulletEnabled val="1"/>
        </dgm:presLayoutVars>
      </dgm:prSet>
      <dgm:spPr/>
    </dgm:pt>
  </dgm:ptLst>
  <dgm:cxnLst>
    <dgm:cxn modelId="{A6A2B803-085F-4CEE-8B6B-54E9F75239AC}" type="presOf" srcId="{70142ADA-6A8E-4401-8FEF-90706108E306}" destId="{0A011079-7661-415B-9D82-644F4CC8A66D}" srcOrd="0" destOrd="0" presId="urn:microsoft.com/office/officeart/2005/8/layout/equation2"/>
    <dgm:cxn modelId="{504AD533-3190-4001-BFC4-3B3442A272B6}" type="presOf" srcId="{F3AFB06E-DDB2-4F2B-81D6-7674F55EA78E}" destId="{CA1285F0-0E7B-42E8-89DB-3C1385F4B2CB}" srcOrd="0" destOrd="0" presId="urn:microsoft.com/office/officeart/2005/8/layout/equation2"/>
    <dgm:cxn modelId="{46E8B643-D7CC-43C2-9D66-049F56B6E9F7}" type="presOf" srcId="{7DAAA29A-5A65-41C5-91C9-82FC0E4D42D3}" destId="{088C937E-B00B-4914-BE46-480EDD7CA385}" srcOrd="0" destOrd="0" presId="urn:microsoft.com/office/officeart/2005/8/layout/equation2"/>
    <dgm:cxn modelId="{59C16348-7714-4FE5-82A4-48E54FBAE19F}" srcId="{77343DDE-995B-41C7-B407-2ABDC6768B5A}" destId="{F3AFB06E-DDB2-4F2B-81D6-7674F55EA78E}" srcOrd="2" destOrd="0" parTransId="{000C4E02-AAF6-4D04-9C90-9B28A7D9ECA0}" sibTransId="{8F95CEAE-6567-4BB9-9D42-8A0062B655C5}"/>
    <dgm:cxn modelId="{9425AC7E-D200-4BFF-A68E-FEA404B4BBC4}" type="presOf" srcId="{460CF9F5-7C32-4B03-B13E-111CF5202128}" destId="{4E572193-B129-46DC-A265-E833FD360E61}" srcOrd="0" destOrd="0" presId="urn:microsoft.com/office/officeart/2005/8/layout/equation2"/>
    <dgm:cxn modelId="{0EF40880-DF56-4848-8246-710FCBBBF4BE}" type="presOf" srcId="{77343DDE-995B-41C7-B407-2ABDC6768B5A}" destId="{DD9DDA70-4BE0-4E96-A91D-1C1A3DB268A9}" srcOrd="0" destOrd="0" presId="urn:microsoft.com/office/officeart/2005/8/layout/equation2"/>
    <dgm:cxn modelId="{2FC7968A-B596-4083-B2EA-1416D5FA8092}" type="presOf" srcId="{DCB2AAC3-8A99-4412-B8E4-4A76002B99FC}" destId="{57DAA5F2-550D-46BA-B133-CC954D4E38B0}" srcOrd="0" destOrd="0" presId="urn:microsoft.com/office/officeart/2005/8/layout/equation2"/>
    <dgm:cxn modelId="{50F1D98B-B511-42EF-AF58-56821512B06A}" srcId="{77343DDE-995B-41C7-B407-2ABDC6768B5A}" destId="{70142ADA-6A8E-4401-8FEF-90706108E306}" srcOrd="0" destOrd="0" parTransId="{C55C9257-3303-4EF3-A6A5-FDE37154E884}" sibTransId="{DCB2AAC3-8A99-4412-B8E4-4A76002B99FC}"/>
    <dgm:cxn modelId="{E12FD88E-762F-48AB-A863-9963C4DE175D}" srcId="{77343DDE-995B-41C7-B407-2ABDC6768B5A}" destId="{460CF9F5-7C32-4B03-B13E-111CF5202128}" srcOrd="1" destOrd="0" parTransId="{987E13B0-16A5-4F28-BF16-20248E4676ED}" sibTransId="{7DAAA29A-5A65-41C5-91C9-82FC0E4D42D3}"/>
    <dgm:cxn modelId="{BBCE40CF-DD90-49D8-8255-7D57BAB39D3D}" type="presOf" srcId="{7DAAA29A-5A65-41C5-91C9-82FC0E4D42D3}" destId="{C1AD4EB6-B25B-42FF-BCDB-15C14E897B63}" srcOrd="1" destOrd="0" presId="urn:microsoft.com/office/officeart/2005/8/layout/equation2"/>
    <dgm:cxn modelId="{BA5A55A2-0D54-4D9B-B6F6-6C0D616F2EC3}" type="presParOf" srcId="{DD9DDA70-4BE0-4E96-A91D-1C1A3DB268A9}" destId="{3EC6A9B3-499F-436F-8B74-A8D99A20344A}" srcOrd="0" destOrd="0" presId="urn:microsoft.com/office/officeart/2005/8/layout/equation2"/>
    <dgm:cxn modelId="{801F6D3E-2098-4A00-B56F-99C05FAC8B19}" type="presParOf" srcId="{3EC6A9B3-499F-436F-8B74-A8D99A20344A}" destId="{0A011079-7661-415B-9D82-644F4CC8A66D}" srcOrd="0" destOrd="0" presId="urn:microsoft.com/office/officeart/2005/8/layout/equation2"/>
    <dgm:cxn modelId="{AF513D83-2B1F-4B27-9770-8FD95415E49C}" type="presParOf" srcId="{3EC6A9B3-499F-436F-8B74-A8D99A20344A}" destId="{4005FE93-0ECA-4F2D-9288-DE37E0C4BE74}" srcOrd="1" destOrd="0" presId="urn:microsoft.com/office/officeart/2005/8/layout/equation2"/>
    <dgm:cxn modelId="{FC621B29-DF03-482C-A23B-11B0B453A0E6}" type="presParOf" srcId="{3EC6A9B3-499F-436F-8B74-A8D99A20344A}" destId="{57DAA5F2-550D-46BA-B133-CC954D4E38B0}" srcOrd="2" destOrd="0" presId="urn:microsoft.com/office/officeart/2005/8/layout/equation2"/>
    <dgm:cxn modelId="{7EDBA5BB-B639-47B9-A012-FD3F52E17354}" type="presParOf" srcId="{3EC6A9B3-499F-436F-8B74-A8D99A20344A}" destId="{4B1FE61C-E668-433A-9508-FCAF234EEDD3}" srcOrd="3" destOrd="0" presId="urn:microsoft.com/office/officeart/2005/8/layout/equation2"/>
    <dgm:cxn modelId="{1114349B-AF33-4B55-B81B-0B68AB095A0D}" type="presParOf" srcId="{3EC6A9B3-499F-436F-8B74-A8D99A20344A}" destId="{4E572193-B129-46DC-A265-E833FD360E61}" srcOrd="4" destOrd="0" presId="urn:microsoft.com/office/officeart/2005/8/layout/equation2"/>
    <dgm:cxn modelId="{4D615D61-8905-4FD4-BE92-E2B7CC27E964}" type="presParOf" srcId="{DD9DDA70-4BE0-4E96-A91D-1C1A3DB268A9}" destId="{088C937E-B00B-4914-BE46-480EDD7CA385}" srcOrd="1" destOrd="0" presId="urn:microsoft.com/office/officeart/2005/8/layout/equation2"/>
    <dgm:cxn modelId="{06586DCD-4465-4F0A-952A-8D78B98BC41B}" type="presParOf" srcId="{088C937E-B00B-4914-BE46-480EDD7CA385}" destId="{C1AD4EB6-B25B-42FF-BCDB-15C14E897B63}" srcOrd="0" destOrd="0" presId="urn:microsoft.com/office/officeart/2005/8/layout/equation2"/>
    <dgm:cxn modelId="{F72902B3-F79B-4BA8-A2A1-2950C6F6E1E1}" type="presParOf" srcId="{DD9DDA70-4BE0-4E96-A91D-1C1A3DB268A9}" destId="{CA1285F0-0E7B-42E8-89DB-3C1385F4B2CB}"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1CB2E5-0B5B-4D46-96F6-3EF0ACC7DB7B}" type="doc">
      <dgm:prSet loTypeId="urn:microsoft.com/office/officeart/2009/3/layout/SubStepProcess" loCatId="process" qsTypeId="urn:microsoft.com/office/officeart/2005/8/quickstyle/simple4" qsCatId="simple" csTypeId="urn:microsoft.com/office/officeart/2005/8/colors/accent1_2" csCatId="accent1" phldr="1"/>
      <dgm:spPr/>
    </dgm:pt>
    <dgm:pt modelId="{C16E6298-FB9B-48BE-98C7-54385AEB7A38}">
      <dgm:prSet phldrT="[Testo]">
        <dgm:style>
          <a:lnRef idx="1">
            <a:schemeClr val="accent2"/>
          </a:lnRef>
          <a:fillRef idx="3">
            <a:schemeClr val="accent2"/>
          </a:fillRef>
          <a:effectRef idx="2">
            <a:schemeClr val="accent2"/>
          </a:effectRef>
          <a:fontRef idx="minor">
            <a:schemeClr val="lt1"/>
          </a:fontRef>
        </dgm:style>
      </dgm:prSet>
      <dgm:spPr>
        <a:ln/>
      </dgm:spPr>
      <dgm:t>
        <a:bodyPr/>
        <a:lstStyle/>
        <a:p>
          <a:r>
            <a:rPr lang="it-IT" dirty="0"/>
            <a:t>Business </a:t>
          </a:r>
          <a:r>
            <a:rPr lang="it-IT" dirty="0" err="1"/>
            <a:t>understanding</a:t>
          </a:r>
          <a:endParaRPr lang="it-IT" dirty="0"/>
        </a:p>
      </dgm:t>
    </dgm:pt>
    <dgm:pt modelId="{9C867B95-3C3B-4D1D-934C-245D05762B80}" type="parTrans" cxnId="{F84C6269-C086-48F0-8332-6AD1528C05F5}">
      <dgm:prSet/>
      <dgm:spPr/>
      <dgm:t>
        <a:bodyPr/>
        <a:lstStyle/>
        <a:p>
          <a:endParaRPr lang="it-IT"/>
        </a:p>
      </dgm:t>
    </dgm:pt>
    <dgm:pt modelId="{F3AA8915-BCEB-4814-937B-003EC0F00B3A}" type="sibTrans" cxnId="{F84C6269-C086-48F0-8332-6AD1528C05F5}">
      <dgm:prSet/>
      <dgm:spPr/>
      <dgm:t>
        <a:bodyPr/>
        <a:lstStyle/>
        <a:p>
          <a:endParaRPr lang="it-IT"/>
        </a:p>
      </dgm:t>
    </dgm:pt>
    <dgm:pt modelId="{70A56BFA-52E9-48EE-8AB8-09CD3144FE0A}">
      <dgm:prSet phldrT="[Testo]"/>
      <dgm:spPr/>
      <dgm:t>
        <a:bodyPr/>
        <a:lstStyle/>
        <a:p>
          <a:r>
            <a:rPr lang="it-IT" dirty="0"/>
            <a:t>Data </a:t>
          </a:r>
          <a:r>
            <a:rPr lang="it-IT" dirty="0" err="1"/>
            <a:t>understanding</a:t>
          </a:r>
          <a:endParaRPr lang="it-IT" dirty="0"/>
        </a:p>
      </dgm:t>
    </dgm:pt>
    <dgm:pt modelId="{01C5331C-8C7B-4D58-99D8-71679222BBE9}" type="parTrans" cxnId="{3C6CD91A-028C-4447-A6D9-DFE0DC2643CF}">
      <dgm:prSet/>
      <dgm:spPr/>
      <dgm:t>
        <a:bodyPr/>
        <a:lstStyle/>
        <a:p>
          <a:endParaRPr lang="it-IT"/>
        </a:p>
      </dgm:t>
    </dgm:pt>
    <dgm:pt modelId="{D1751E86-0082-47EE-880C-F83050AE6529}" type="sibTrans" cxnId="{3C6CD91A-028C-4447-A6D9-DFE0DC2643CF}">
      <dgm:prSet/>
      <dgm:spPr/>
      <dgm:t>
        <a:bodyPr/>
        <a:lstStyle/>
        <a:p>
          <a:endParaRPr lang="it-IT"/>
        </a:p>
      </dgm:t>
    </dgm:pt>
    <dgm:pt modelId="{FCF544D2-FC15-48E6-80F0-D576B6B94084}">
      <dgm:prSet phldrT="[Testo]"/>
      <dgm:spPr/>
      <dgm:t>
        <a:bodyPr/>
        <a:lstStyle/>
        <a:p>
          <a:r>
            <a:rPr lang="it-IT" dirty="0"/>
            <a:t>Data </a:t>
          </a:r>
          <a:r>
            <a:rPr lang="it-IT" dirty="0" err="1"/>
            <a:t>preparation</a:t>
          </a:r>
          <a:endParaRPr lang="it-IT" dirty="0"/>
        </a:p>
      </dgm:t>
    </dgm:pt>
    <dgm:pt modelId="{7B1DE7EA-8EA8-449D-B2F0-EBDACFEB56D6}" type="parTrans" cxnId="{1842714F-C14E-4EE0-B118-456930BADBD0}">
      <dgm:prSet/>
      <dgm:spPr/>
      <dgm:t>
        <a:bodyPr/>
        <a:lstStyle/>
        <a:p>
          <a:endParaRPr lang="it-IT"/>
        </a:p>
      </dgm:t>
    </dgm:pt>
    <dgm:pt modelId="{51FEECE7-EFBE-48C7-A932-BFF57214CEC9}" type="sibTrans" cxnId="{1842714F-C14E-4EE0-B118-456930BADBD0}">
      <dgm:prSet/>
      <dgm:spPr/>
      <dgm:t>
        <a:bodyPr/>
        <a:lstStyle/>
        <a:p>
          <a:endParaRPr lang="it-IT"/>
        </a:p>
      </dgm:t>
    </dgm:pt>
    <dgm:pt modelId="{1807487D-795F-4FDB-8249-EB40AE16417E}">
      <dgm:prSet/>
      <dgm:spPr/>
      <dgm:t>
        <a:bodyPr/>
        <a:lstStyle/>
        <a:p>
          <a:r>
            <a:rPr lang="it-IT" dirty="0" err="1"/>
            <a:t>Modeling</a:t>
          </a:r>
          <a:endParaRPr lang="it-IT" dirty="0"/>
        </a:p>
      </dgm:t>
    </dgm:pt>
    <dgm:pt modelId="{84F477B1-A706-4818-AA7D-97835FC59AB1}" type="parTrans" cxnId="{E0832707-F1E4-48C1-95D7-0FA12125922A}">
      <dgm:prSet/>
      <dgm:spPr/>
      <dgm:t>
        <a:bodyPr/>
        <a:lstStyle/>
        <a:p>
          <a:endParaRPr lang="it-IT"/>
        </a:p>
      </dgm:t>
    </dgm:pt>
    <dgm:pt modelId="{6BAF172B-20ED-46D4-A9E3-6FE0ECA6A031}" type="sibTrans" cxnId="{E0832707-F1E4-48C1-95D7-0FA12125922A}">
      <dgm:prSet/>
      <dgm:spPr/>
      <dgm:t>
        <a:bodyPr/>
        <a:lstStyle/>
        <a:p>
          <a:endParaRPr lang="it-IT"/>
        </a:p>
      </dgm:t>
    </dgm:pt>
    <dgm:pt modelId="{3F41B8E0-7573-472F-A6D9-B7DC57D652EA}">
      <dgm:prSet/>
      <dgm:spPr/>
      <dgm:t>
        <a:bodyPr/>
        <a:lstStyle/>
        <a:p>
          <a:r>
            <a:rPr lang="it-IT" dirty="0"/>
            <a:t>Evaluation</a:t>
          </a:r>
        </a:p>
      </dgm:t>
    </dgm:pt>
    <dgm:pt modelId="{3370D482-97D8-4F3C-AB2F-F23931B1018D}" type="parTrans" cxnId="{5F163D22-3C91-4828-891B-8B8B3EA0CC2F}">
      <dgm:prSet/>
      <dgm:spPr/>
      <dgm:t>
        <a:bodyPr/>
        <a:lstStyle/>
        <a:p>
          <a:endParaRPr lang="it-IT"/>
        </a:p>
      </dgm:t>
    </dgm:pt>
    <dgm:pt modelId="{0F502D52-941A-4557-BD98-BB777373EA37}" type="sibTrans" cxnId="{5F163D22-3C91-4828-891B-8B8B3EA0CC2F}">
      <dgm:prSet/>
      <dgm:spPr/>
      <dgm:t>
        <a:bodyPr/>
        <a:lstStyle/>
        <a:p>
          <a:endParaRPr lang="it-IT"/>
        </a:p>
      </dgm:t>
    </dgm:pt>
    <dgm:pt modelId="{38551160-B954-47C4-BB11-3EE74578159B}">
      <dgm:prSet>
        <dgm:style>
          <a:lnRef idx="1">
            <a:schemeClr val="accent3"/>
          </a:lnRef>
          <a:fillRef idx="3">
            <a:schemeClr val="accent3"/>
          </a:fillRef>
          <a:effectRef idx="2">
            <a:schemeClr val="accent3"/>
          </a:effectRef>
          <a:fontRef idx="minor">
            <a:schemeClr val="lt1"/>
          </a:fontRef>
        </dgm:style>
      </dgm:prSet>
      <dgm:spPr/>
      <dgm:t>
        <a:bodyPr/>
        <a:lstStyle/>
        <a:p>
          <a:r>
            <a:rPr lang="it-IT" dirty="0" err="1"/>
            <a:t>Submission</a:t>
          </a:r>
          <a:endParaRPr lang="it-IT" dirty="0"/>
        </a:p>
      </dgm:t>
    </dgm:pt>
    <dgm:pt modelId="{CDB33971-146A-4953-8DB4-F0FA5193370B}" type="parTrans" cxnId="{C905CFAD-0FE5-47D7-A779-A0D826C8B993}">
      <dgm:prSet/>
      <dgm:spPr/>
      <dgm:t>
        <a:bodyPr/>
        <a:lstStyle/>
        <a:p>
          <a:endParaRPr lang="en-US"/>
        </a:p>
      </dgm:t>
    </dgm:pt>
    <dgm:pt modelId="{A8A59C92-ED3F-46A6-828C-CE16D74B7036}" type="sibTrans" cxnId="{C905CFAD-0FE5-47D7-A779-A0D826C8B993}">
      <dgm:prSet/>
      <dgm:spPr/>
      <dgm:t>
        <a:bodyPr/>
        <a:lstStyle/>
        <a:p>
          <a:endParaRPr lang="en-US"/>
        </a:p>
      </dgm:t>
    </dgm:pt>
    <dgm:pt modelId="{C91D83FF-885B-475E-A809-9BB0E66D4790}" type="pres">
      <dgm:prSet presAssocID="{F21CB2E5-0B5B-4D46-96F6-3EF0ACC7DB7B}" presName="Name0" presStyleCnt="0">
        <dgm:presLayoutVars>
          <dgm:chMax val="7"/>
          <dgm:dir/>
          <dgm:animOne val="branch"/>
        </dgm:presLayoutVars>
      </dgm:prSet>
      <dgm:spPr/>
    </dgm:pt>
    <dgm:pt modelId="{B1AFFD05-3451-4457-95A8-47DC00373DC9}" type="pres">
      <dgm:prSet presAssocID="{C16E6298-FB9B-48BE-98C7-54385AEB7A38}" presName="parTx1" presStyleLbl="node1" presStyleIdx="0" presStyleCnt="6"/>
      <dgm:spPr/>
    </dgm:pt>
    <dgm:pt modelId="{19E8B25C-D9CE-4C4B-BF4F-AC6E4F4B263E}" type="pres">
      <dgm:prSet presAssocID="{70A56BFA-52E9-48EE-8AB8-09CD3144FE0A}" presName="parTx2" presStyleLbl="node1" presStyleIdx="1" presStyleCnt="6"/>
      <dgm:spPr/>
    </dgm:pt>
    <dgm:pt modelId="{0DBE9AF1-5156-4D47-BAE5-FCFF2FDF9726}" type="pres">
      <dgm:prSet presAssocID="{FCF544D2-FC15-48E6-80F0-D576B6B94084}" presName="parTx3" presStyleLbl="node1" presStyleIdx="2" presStyleCnt="6"/>
      <dgm:spPr/>
    </dgm:pt>
    <dgm:pt modelId="{864140E2-EA24-4458-9EAF-661D2AB1B4CA}" type="pres">
      <dgm:prSet presAssocID="{1807487D-795F-4FDB-8249-EB40AE16417E}" presName="parTx4" presStyleLbl="node1" presStyleIdx="3" presStyleCnt="6"/>
      <dgm:spPr/>
    </dgm:pt>
    <dgm:pt modelId="{EBAF42A2-4DE4-4059-B5EB-05662E386CFD}" type="pres">
      <dgm:prSet presAssocID="{3F41B8E0-7573-472F-A6D9-B7DC57D652EA}" presName="parTx5" presStyleLbl="node1" presStyleIdx="4" presStyleCnt="6"/>
      <dgm:spPr/>
    </dgm:pt>
    <dgm:pt modelId="{28E28153-E085-4381-AED4-689AFA747800}" type="pres">
      <dgm:prSet presAssocID="{38551160-B954-47C4-BB11-3EE74578159B}" presName="parTx6" presStyleLbl="node1" presStyleIdx="5" presStyleCnt="6"/>
      <dgm:spPr/>
    </dgm:pt>
  </dgm:ptLst>
  <dgm:cxnLst>
    <dgm:cxn modelId="{E0832707-F1E4-48C1-95D7-0FA12125922A}" srcId="{F21CB2E5-0B5B-4D46-96F6-3EF0ACC7DB7B}" destId="{1807487D-795F-4FDB-8249-EB40AE16417E}" srcOrd="3" destOrd="0" parTransId="{84F477B1-A706-4818-AA7D-97835FC59AB1}" sibTransId="{6BAF172B-20ED-46D4-A9E3-6FE0ECA6A031}"/>
    <dgm:cxn modelId="{92DEEB18-E509-485B-9C3D-527FFB0794CC}" type="presOf" srcId="{38551160-B954-47C4-BB11-3EE74578159B}" destId="{28E28153-E085-4381-AED4-689AFA747800}" srcOrd="0" destOrd="0" presId="urn:microsoft.com/office/officeart/2009/3/layout/SubStepProcess"/>
    <dgm:cxn modelId="{3C6CD91A-028C-4447-A6D9-DFE0DC2643CF}" srcId="{F21CB2E5-0B5B-4D46-96F6-3EF0ACC7DB7B}" destId="{70A56BFA-52E9-48EE-8AB8-09CD3144FE0A}" srcOrd="1" destOrd="0" parTransId="{01C5331C-8C7B-4D58-99D8-71679222BBE9}" sibTransId="{D1751E86-0082-47EE-880C-F83050AE6529}"/>
    <dgm:cxn modelId="{0039491E-AA39-408E-90C8-7129278FA198}" type="presOf" srcId="{FCF544D2-FC15-48E6-80F0-D576B6B94084}" destId="{0DBE9AF1-5156-4D47-BAE5-FCFF2FDF9726}" srcOrd="0" destOrd="0" presId="urn:microsoft.com/office/officeart/2009/3/layout/SubStepProcess"/>
    <dgm:cxn modelId="{5F163D22-3C91-4828-891B-8B8B3EA0CC2F}" srcId="{F21CB2E5-0B5B-4D46-96F6-3EF0ACC7DB7B}" destId="{3F41B8E0-7573-472F-A6D9-B7DC57D652EA}" srcOrd="4" destOrd="0" parTransId="{3370D482-97D8-4F3C-AB2F-F23931B1018D}" sibTransId="{0F502D52-941A-4557-BD98-BB777373EA37}"/>
    <dgm:cxn modelId="{F84C6269-C086-48F0-8332-6AD1528C05F5}" srcId="{F21CB2E5-0B5B-4D46-96F6-3EF0ACC7DB7B}" destId="{C16E6298-FB9B-48BE-98C7-54385AEB7A38}" srcOrd="0" destOrd="0" parTransId="{9C867B95-3C3B-4D1D-934C-245D05762B80}" sibTransId="{F3AA8915-BCEB-4814-937B-003EC0F00B3A}"/>
    <dgm:cxn modelId="{1842714F-C14E-4EE0-B118-456930BADBD0}" srcId="{F21CB2E5-0B5B-4D46-96F6-3EF0ACC7DB7B}" destId="{FCF544D2-FC15-48E6-80F0-D576B6B94084}" srcOrd="2" destOrd="0" parTransId="{7B1DE7EA-8EA8-449D-B2F0-EBDACFEB56D6}" sibTransId="{51FEECE7-EFBE-48C7-A932-BFF57214CEC9}"/>
    <dgm:cxn modelId="{4F59927B-AC81-4F90-AF2D-DD2458CE1E80}" type="presOf" srcId="{F21CB2E5-0B5B-4D46-96F6-3EF0ACC7DB7B}" destId="{C91D83FF-885B-475E-A809-9BB0E66D4790}" srcOrd="0" destOrd="0" presId="urn:microsoft.com/office/officeart/2009/3/layout/SubStepProcess"/>
    <dgm:cxn modelId="{A1894F92-9A2E-443F-A14F-764920E0AEF5}" type="presOf" srcId="{70A56BFA-52E9-48EE-8AB8-09CD3144FE0A}" destId="{19E8B25C-D9CE-4C4B-BF4F-AC6E4F4B263E}" srcOrd="0" destOrd="0" presId="urn:microsoft.com/office/officeart/2009/3/layout/SubStepProcess"/>
    <dgm:cxn modelId="{C905CFAD-0FE5-47D7-A779-A0D826C8B993}" srcId="{F21CB2E5-0B5B-4D46-96F6-3EF0ACC7DB7B}" destId="{38551160-B954-47C4-BB11-3EE74578159B}" srcOrd="5" destOrd="0" parTransId="{CDB33971-146A-4953-8DB4-F0FA5193370B}" sibTransId="{A8A59C92-ED3F-46A6-828C-CE16D74B7036}"/>
    <dgm:cxn modelId="{F0B878CF-DF68-454C-82EC-BE5F1765FC6F}" type="presOf" srcId="{3F41B8E0-7573-472F-A6D9-B7DC57D652EA}" destId="{EBAF42A2-4DE4-4059-B5EB-05662E386CFD}" srcOrd="0" destOrd="0" presId="urn:microsoft.com/office/officeart/2009/3/layout/SubStepProcess"/>
    <dgm:cxn modelId="{24306FDB-907A-42FB-8F09-BF903C8D0941}" type="presOf" srcId="{1807487D-795F-4FDB-8249-EB40AE16417E}" destId="{864140E2-EA24-4458-9EAF-661D2AB1B4CA}" srcOrd="0" destOrd="0" presId="urn:microsoft.com/office/officeart/2009/3/layout/SubStepProcess"/>
    <dgm:cxn modelId="{4687E2FC-E4EE-4BA0-AC62-5DD31E52C048}" type="presOf" srcId="{C16E6298-FB9B-48BE-98C7-54385AEB7A38}" destId="{B1AFFD05-3451-4457-95A8-47DC00373DC9}" srcOrd="0" destOrd="0" presId="urn:microsoft.com/office/officeart/2009/3/layout/SubStepProcess"/>
    <dgm:cxn modelId="{FB243FDA-8CD9-4048-B921-42912B138E23}" type="presParOf" srcId="{C91D83FF-885B-475E-A809-9BB0E66D4790}" destId="{B1AFFD05-3451-4457-95A8-47DC00373DC9}" srcOrd="0" destOrd="0" presId="urn:microsoft.com/office/officeart/2009/3/layout/SubStepProcess"/>
    <dgm:cxn modelId="{97FDD221-077C-4ADE-B6A0-DDFE7C762889}" type="presParOf" srcId="{C91D83FF-885B-475E-A809-9BB0E66D4790}" destId="{19E8B25C-D9CE-4C4B-BF4F-AC6E4F4B263E}" srcOrd="1" destOrd="0" presId="urn:microsoft.com/office/officeart/2009/3/layout/SubStepProcess"/>
    <dgm:cxn modelId="{9112BC0A-121A-4FCE-9FD3-6DE15056ECF2}" type="presParOf" srcId="{C91D83FF-885B-475E-A809-9BB0E66D4790}" destId="{0DBE9AF1-5156-4D47-BAE5-FCFF2FDF9726}" srcOrd="2" destOrd="0" presId="urn:microsoft.com/office/officeart/2009/3/layout/SubStepProcess"/>
    <dgm:cxn modelId="{8C6B24C1-00AD-4D35-B789-879469E7D022}" type="presParOf" srcId="{C91D83FF-885B-475E-A809-9BB0E66D4790}" destId="{864140E2-EA24-4458-9EAF-661D2AB1B4CA}" srcOrd="3" destOrd="0" presId="urn:microsoft.com/office/officeart/2009/3/layout/SubStepProcess"/>
    <dgm:cxn modelId="{AFEBC920-A953-48D0-AC77-93AC99F15598}" type="presParOf" srcId="{C91D83FF-885B-475E-A809-9BB0E66D4790}" destId="{EBAF42A2-4DE4-4059-B5EB-05662E386CFD}" srcOrd="4" destOrd="0" presId="urn:microsoft.com/office/officeart/2009/3/layout/SubStepProcess"/>
    <dgm:cxn modelId="{5DAF34A0-9EBF-46BC-BB57-71292FAD066D}" type="presParOf" srcId="{C91D83FF-885B-475E-A809-9BB0E66D4790}" destId="{28E28153-E085-4381-AED4-689AFA747800}" srcOrd="5" destOrd="0" presId="urn:microsoft.com/office/officeart/2009/3/layout/SubSte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77343DDE-995B-41C7-B407-2ABDC6768B5A}" type="doc">
      <dgm:prSet loTypeId="urn:microsoft.com/office/officeart/2005/8/layout/equation2" loCatId="process" qsTypeId="urn:microsoft.com/office/officeart/2005/8/quickstyle/simple4" qsCatId="simple" csTypeId="urn:microsoft.com/office/officeart/2005/8/colors/accent1_2" csCatId="accent1" phldr="1"/>
      <dgm:spPr/>
    </dgm:pt>
    <dgm:pt modelId="{70142ADA-6A8E-4401-8FEF-90706108E306}">
      <dgm:prSet phldrT="[Testo]" custT="1"/>
      <dgm:spPr/>
      <dgm:t>
        <a:bodyPr/>
        <a:lstStyle/>
        <a:p>
          <a:r>
            <a:rPr lang="en-US" sz="1300" dirty="0"/>
            <a:t>Training set</a:t>
          </a:r>
        </a:p>
      </dgm:t>
    </dgm:pt>
    <dgm:pt modelId="{C55C9257-3303-4EF3-A6A5-FDE37154E884}" type="parTrans" cxnId="{50F1D98B-B511-42EF-AF58-56821512B06A}">
      <dgm:prSet/>
      <dgm:spPr/>
      <dgm:t>
        <a:bodyPr/>
        <a:lstStyle/>
        <a:p>
          <a:endParaRPr lang="en-US"/>
        </a:p>
      </dgm:t>
    </dgm:pt>
    <dgm:pt modelId="{DCB2AAC3-8A99-4412-B8E4-4A76002B99FC}" type="sibTrans" cxnId="{50F1D98B-B511-42EF-AF58-56821512B06A}">
      <dgm:prSet custT="1"/>
      <dgm:spPr/>
      <dgm:t>
        <a:bodyPr/>
        <a:lstStyle/>
        <a:p>
          <a:r>
            <a:rPr lang="en-US" sz="1100" dirty="0">
              <a:solidFill>
                <a:schemeClr val="bg1"/>
              </a:solidFill>
            </a:rPr>
            <a:t>Training</a:t>
          </a:r>
          <a:endParaRPr lang="en-US" sz="1000" dirty="0">
            <a:solidFill>
              <a:schemeClr val="bg1"/>
            </a:solidFill>
          </a:endParaRPr>
        </a:p>
      </dgm:t>
    </dgm:pt>
    <dgm:pt modelId="{460CF9F5-7C32-4B03-B13E-111CF5202128}">
      <dgm:prSet phldrT="[Testo]" custT="1"/>
      <dgm:spPr/>
      <dgm:t>
        <a:bodyPr/>
        <a:lstStyle/>
        <a:p>
          <a:r>
            <a:rPr lang="en-US" sz="1300" dirty="0" err="1"/>
            <a:t>Hyperparams</a:t>
          </a:r>
          <a:endParaRPr lang="en-US" sz="1300" dirty="0"/>
        </a:p>
      </dgm:t>
    </dgm:pt>
    <dgm:pt modelId="{987E13B0-16A5-4F28-BF16-20248E4676ED}" type="parTrans" cxnId="{E12FD88E-762F-48AB-A863-9963C4DE175D}">
      <dgm:prSet/>
      <dgm:spPr/>
      <dgm:t>
        <a:bodyPr/>
        <a:lstStyle/>
        <a:p>
          <a:endParaRPr lang="en-US"/>
        </a:p>
      </dgm:t>
    </dgm:pt>
    <dgm:pt modelId="{7DAAA29A-5A65-41C5-91C9-82FC0E4D42D3}" type="sibTrans" cxnId="{E12FD88E-762F-48AB-A863-9963C4DE175D}">
      <dgm:prSet/>
      <dgm:spPr/>
      <dgm:t>
        <a:bodyPr/>
        <a:lstStyle/>
        <a:p>
          <a:endParaRPr lang="en-US"/>
        </a:p>
      </dgm:t>
    </dgm:pt>
    <dgm:pt modelId="{F3AFB06E-DDB2-4F2B-81D6-7674F55EA78E}">
      <dgm:prSet phldrT="[Testo]" custT="1">
        <dgm:style>
          <a:lnRef idx="0">
            <a:scrgbClr r="0" g="0" b="0"/>
          </a:lnRef>
          <a:fillRef idx="0">
            <a:scrgbClr r="0" g="0" b="0"/>
          </a:fillRef>
          <a:effectRef idx="0">
            <a:scrgbClr r="0" g="0" b="0"/>
          </a:effectRef>
          <a:fontRef idx="minor">
            <a:schemeClr val="accent1"/>
          </a:fontRef>
        </dgm:style>
      </dgm:prSet>
      <dgm:spPr>
        <a:noFill/>
        <a:ln>
          <a:noFill/>
        </a:ln>
      </dgm:spPr>
      <dgm:t>
        <a:bodyPr/>
        <a:lstStyle/>
        <a:p>
          <a:endParaRPr lang="en-US" sz="1500" dirty="0"/>
        </a:p>
      </dgm:t>
    </dgm:pt>
    <dgm:pt modelId="{000C4E02-AAF6-4D04-9C90-9B28A7D9ECA0}" type="parTrans" cxnId="{59C16348-7714-4FE5-82A4-48E54FBAE19F}">
      <dgm:prSet/>
      <dgm:spPr/>
      <dgm:t>
        <a:bodyPr/>
        <a:lstStyle/>
        <a:p>
          <a:endParaRPr lang="en-US"/>
        </a:p>
      </dgm:t>
    </dgm:pt>
    <dgm:pt modelId="{8F95CEAE-6567-4BB9-9D42-8A0062B655C5}" type="sibTrans" cxnId="{59C16348-7714-4FE5-82A4-48E54FBAE19F}">
      <dgm:prSet/>
      <dgm:spPr/>
      <dgm:t>
        <a:bodyPr/>
        <a:lstStyle/>
        <a:p>
          <a:endParaRPr lang="en-US"/>
        </a:p>
      </dgm:t>
    </dgm:pt>
    <dgm:pt modelId="{DD9DDA70-4BE0-4E96-A91D-1C1A3DB268A9}" type="pres">
      <dgm:prSet presAssocID="{77343DDE-995B-41C7-B407-2ABDC6768B5A}" presName="Name0" presStyleCnt="0">
        <dgm:presLayoutVars>
          <dgm:dir/>
          <dgm:resizeHandles val="exact"/>
        </dgm:presLayoutVars>
      </dgm:prSet>
      <dgm:spPr/>
    </dgm:pt>
    <dgm:pt modelId="{3EC6A9B3-499F-436F-8B74-A8D99A20344A}" type="pres">
      <dgm:prSet presAssocID="{77343DDE-995B-41C7-B407-2ABDC6768B5A}" presName="vNodes" presStyleCnt="0"/>
      <dgm:spPr/>
    </dgm:pt>
    <dgm:pt modelId="{0A011079-7661-415B-9D82-644F4CC8A66D}" type="pres">
      <dgm:prSet presAssocID="{70142ADA-6A8E-4401-8FEF-90706108E306}" presName="node" presStyleLbl="node1" presStyleIdx="0" presStyleCnt="3">
        <dgm:presLayoutVars>
          <dgm:bulletEnabled val="1"/>
        </dgm:presLayoutVars>
      </dgm:prSet>
      <dgm:spPr/>
    </dgm:pt>
    <dgm:pt modelId="{4005FE93-0ECA-4F2D-9288-DE37E0C4BE74}" type="pres">
      <dgm:prSet presAssocID="{DCB2AAC3-8A99-4412-B8E4-4A76002B99FC}" presName="spacerT" presStyleCnt="0"/>
      <dgm:spPr/>
    </dgm:pt>
    <dgm:pt modelId="{57DAA5F2-550D-46BA-B133-CC954D4E38B0}" type="pres">
      <dgm:prSet presAssocID="{DCB2AAC3-8A99-4412-B8E4-4A76002B99FC}" presName="sibTrans" presStyleLbl="sibTrans2D1" presStyleIdx="0" presStyleCnt="2"/>
      <dgm:spPr/>
    </dgm:pt>
    <dgm:pt modelId="{4B1FE61C-E668-433A-9508-FCAF234EEDD3}" type="pres">
      <dgm:prSet presAssocID="{DCB2AAC3-8A99-4412-B8E4-4A76002B99FC}" presName="spacerB" presStyleCnt="0"/>
      <dgm:spPr/>
    </dgm:pt>
    <dgm:pt modelId="{4E572193-B129-46DC-A265-E833FD360E61}" type="pres">
      <dgm:prSet presAssocID="{460CF9F5-7C32-4B03-B13E-111CF5202128}" presName="node" presStyleLbl="node1" presStyleIdx="1" presStyleCnt="3">
        <dgm:presLayoutVars>
          <dgm:bulletEnabled val="1"/>
        </dgm:presLayoutVars>
      </dgm:prSet>
      <dgm:spPr/>
    </dgm:pt>
    <dgm:pt modelId="{088C937E-B00B-4914-BE46-480EDD7CA385}" type="pres">
      <dgm:prSet presAssocID="{77343DDE-995B-41C7-B407-2ABDC6768B5A}" presName="sibTransLast" presStyleLbl="sibTrans2D1" presStyleIdx="1" presStyleCnt="2"/>
      <dgm:spPr/>
    </dgm:pt>
    <dgm:pt modelId="{C1AD4EB6-B25B-42FF-BCDB-15C14E897B63}" type="pres">
      <dgm:prSet presAssocID="{77343DDE-995B-41C7-B407-2ABDC6768B5A}" presName="connectorText" presStyleLbl="sibTrans2D1" presStyleIdx="1" presStyleCnt="2"/>
      <dgm:spPr/>
    </dgm:pt>
    <dgm:pt modelId="{CA1285F0-0E7B-42E8-89DB-3C1385F4B2CB}" type="pres">
      <dgm:prSet presAssocID="{77343DDE-995B-41C7-B407-2ABDC6768B5A}" presName="lastNode" presStyleLbl="node1" presStyleIdx="2" presStyleCnt="3" custScaleX="51316" custScaleY="51316">
        <dgm:presLayoutVars>
          <dgm:bulletEnabled val="1"/>
        </dgm:presLayoutVars>
      </dgm:prSet>
      <dgm:spPr/>
    </dgm:pt>
  </dgm:ptLst>
  <dgm:cxnLst>
    <dgm:cxn modelId="{A6A2B803-085F-4CEE-8B6B-54E9F75239AC}" type="presOf" srcId="{70142ADA-6A8E-4401-8FEF-90706108E306}" destId="{0A011079-7661-415B-9D82-644F4CC8A66D}" srcOrd="0" destOrd="0" presId="urn:microsoft.com/office/officeart/2005/8/layout/equation2"/>
    <dgm:cxn modelId="{504AD533-3190-4001-BFC4-3B3442A272B6}" type="presOf" srcId="{F3AFB06E-DDB2-4F2B-81D6-7674F55EA78E}" destId="{CA1285F0-0E7B-42E8-89DB-3C1385F4B2CB}" srcOrd="0" destOrd="0" presId="urn:microsoft.com/office/officeart/2005/8/layout/equation2"/>
    <dgm:cxn modelId="{46E8B643-D7CC-43C2-9D66-049F56B6E9F7}" type="presOf" srcId="{7DAAA29A-5A65-41C5-91C9-82FC0E4D42D3}" destId="{088C937E-B00B-4914-BE46-480EDD7CA385}" srcOrd="0" destOrd="0" presId="urn:microsoft.com/office/officeart/2005/8/layout/equation2"/>
    <dgm:cxn modelId="{59C16348-7714-4FE5-82A4-48E54FBAE19F}" srcId="{77343DDE-995B-41C7-B407-2ABDC6768B5A}" destId="{F3AFB06E-DDB2-4F2B-81D6-7674F55EA78E}" srcOrd="2" destOrd="0" parTransId="{000C4E02-AAF6-4D04-9C90-9B28A7D9ECA0}" sibTransId="{8F95CEAE-6567-4BB9-9D42-8A0062B655C5}"/>
    <dgm:cxn modelId="{9425AC7E-D200-4BFF-A68E-FEA404B4BBC4}" type="presOf" srcId="{460CF9F5-7C32-4B03-B13E-111CF5202128}" destId="{4E572193-B129-46DC-A265-E833FD360E61}" srcOrd="0" destOrd="0" presId="urn:microsoft.com/office/officeart/2005/8/layout/equation2"/>
    <dgm:cxn modelId="{0EF40880-DF56-4848-8246-710FCBBBF4BE}" type="presOf" srcId="{77343DDE-995B-41C7-B407-2ABDC6768B5A}" destId="{DD9DDA70-4BE0-4E96-A91D-1C1A3DB268A9}" srcOrd="0" destOrd="0" presId="urn:microsoft.com/office/officeart/2005/8/layout/equation2"/>
    <dgm:cxn modelId="{2FC7968A-B596-4083-B2EA-1416D5FA8092}" type="presOf" srcId="{DCB2AAC3-8A99-4412-B8E4-4A76002B99FC}" destId="{57DAA5F2-550D-46BA-B133-CC954D4E38B0}" srcOrd="0" destOrd="0" presId="urn:microsoft.com/office/officeart/2005/8/layout/equation2"/>
    <dgm:cxn modelId="{50F1D98B-B511-42EF-AF58-56821512B06A}" srcId="{77343DDE-995B-41C7-B407-2ABDC6768B5A}" destId="{70142ADA-6A8E-4401-8FEF-90706108E306}" srcOrd="0" destOrd="0" parTransId="{C55C9257-3303-4EF3-A6A5-FDE37154E884}" sibTransId="{DCB2AAC3-8A99-4412-B8E4-4A76002B99FC}"/>
    <dgm:cxn modelId="{E12FD88E-762F-48AB-A863-9963C4DE175D}" srcId="{77343DDE-995B-41C7-B407-2ABDC6768B5A}" destId="{460CF9F5-7C32-4B03-B13E-111CF5202128}" srcOrd="1" destOrd="0" parTransId="{987E13B0-16A5-4F28-BF16-20248E4676ED}" sibTransId="{7DAAA29A-5A65-41C5-91C9-82FC0E4D42D3}"/>
    <dgm:cxn modelId="{BBCE40CF-DD90-49D8-8255-7D57BAB39D3D}" type="presOf" srcId="{7DAAA29A-5A65-41C5-91C9-82FC0E4D42D3}" destId="{C1AD4EB6-B25B-42FF-BCDB-15C14E897B63}" srcOrd="1" destOrd="0" presId="urn:microsoft.com/office/officeart/2005/8/layout/equation2"/>
    <dgm:cxn modelId="{BA5A55A2-0D54-4D9B-B6F6-6C0D616F2EC3}" type="presParOf" srcId="{DD9DDA70-4BE0-4E96-A91D-1C1A3DB268A9}" destId="{3EC6A9B3-499F-436F-8B74-A8D99A20344A}" srcOrd="0" destOrd="0" presId="urn:microsoft.com/office/officeart/2005/8/layout/equation2"/>
    <dgm:cxn modelId="{801F6D3E-2098-4A00-B56F-99C05FAC8B19}" type="presParOf" srcId="{3EC6A9B3-499F-436F-8B74-A8D99A20344A}" destId="{0A011079-7661-415B-9D82-644F4CC8A66D}" srcOrd="0" destOrd="0" presId="urn:microsoft.com/office/officeart/2005/8/layout/equation2"/>
    <dgm:cxn modelId="{AF513D83-2B1F-4B27-9770-8FD95415E49C}" type="presParOf" srcId="{3EC6A9B3-499F-436F-8B74-A8D99A20344A}" destId="{4005FE93-0ECA-4F2D-9288-DE37E0C4BE74}" srcOrd="1" destOrd="0" presId="urn:microsoft.com/office/officeart/2005/8/layout/equation2"/>
    <dgm:cxn modelId="{FC621B29-DF03-482C-A23B-11B0B453A0E6}" type="presParOf" srcId="{3EC6A9B3-499F-436F-8B74-A8D99A20344A}" destId="{57DAA5F2-550D-46BA-B133-CC954D4E38B0}" srcOrd="2" destOrd="0" presId="urn:microsoft.com/office/officeart/2005/8/layout/equation2"/>
    <dgm:cxn modelId="{7EDBA5BB-B639-47B9-A012-FD3F52E17354}" type="presParOf" srcId="{3EC6A9B3-499F-436F-8B74-A8D99A20344A}" destId="{4B1FE61C-E668-433A-9508-FCAF234EEDD3}" srcOrd="3" destOrd="0" presId="urn:microsoft.com/office/officeart/2005/8/layout/equation2"/>
    <dgm:cxn modelId="{1114349B-AF33-4B55-B81B-0B68AB095A0D}" type="presParOf" srcId="{3EC6A9B3-499F-436F-8B74-A8D99A20344A}" destId="{4E572193-B129-46DC-A265-E833FD360E61}" srcOrd="4" destOrd="0" presId="urn:microsoft.com/office/officeart/2005/8/layout/equation2"/>
    <dgm:cxn modelId="{4D615D61-8905-4FD4-BE92-E2B7CC27E964}" type="presParOf" srcId="{DD9DDA70-4BE0-4E96-A91D-1C1A3DB268A9}" destId="{088C937E-B00B-4914-BE46-480EDD7CA385}" srcOrd="1" destOrd="0" presId="urn:microsoft.com/office/officeart/2005/8/layout/equation2"/>
    <dgm:cxn modelId="{06586DCD-4465-4F0A-952A-8D78B98BC41B}" type="presParOf" srcId="{088C937E-B00B-4914-BE46-480EDD7CA385}" destId="{C1AD4EB6-B25B-42FF-BCDB-15C14E897B63}" srcOrd="0" destOrd="0" presId="urn:microsoft.com/office/officeart/2005/8/layout/equation2"/>
    <dgm:cxn modelId="{F72902B3-F79B-4BA8-A2A1-2950C6F6E1E1}" type="presParOf" srcId="{DD9DDA70-4BE0-4E96-A91D-1C1A3DB268A9}" destId="{CA1285F0-0E7B-42E8-89DB-3C1385F4B2CB}" srcOrd="2" destOrd="0" presId="urn:microsoft.com/office/officeart/2005/8/layout/equation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21CB2E5-0B5B-4D46-96F6-3EF0ACC7DB7B}" type="doc">
      <dgm:prSet loTypeId="urn:microsoft.com/office/officeart/2009/3/layout/SubStepProcess" loCatId="process" qsTypeId="urn:microsoft.com/office/officeart/2005/8/quickstyle/simple4" qsCatId="simple" csTypeId="urn:microsoft.com/office/officeart/2005/8/colors/accent1_2" csCatId="accent1" phldr="1"/>
      <dgm:spPr/>
    </dgm:pt>
    <dgm:pt modelId="{C16E6298-FB9B-48BE-98C7-54385AEB7A38}">
      <dgm:prSet phldrT="[Testo]">
        <dgm:style>
          <a:lnRef idx="1">
            <a:schemeClr val="accent1"/>
          </a:lnRef>
          <a:fillRef idx="3">
            <a:schemeClr val="accent1"/>
          </a:fillRef>
          <a:effectRef idx="2">
            <a:schemeClr val="accent1"/>
          </a:effectRef>
          <a:fontRef idx="minor">
            <a:schemeClr val="lt1"/>
          </a:fontRef>
        </dgm:style>
      </dgm:prSet>
      <dgm:spPr>
        <a:ln/>
      </dgm:spPr>
      <dgm:t>
        <a:bodyPr/>
        <a:lstStyle/>
        <a:p>
          <a:r>
            <a:rPr lang="it-IT" dirty="0"/>
            <a:t>Business </a:t>
          </a:r>
          <a:r>
            <a:rPr lang="it-IT" dirty="0" err="1"/>
            <a:t>understanding</a:t>
          </a:r>
          <a:endParaRPr lang="it-IT" dirty="0"/>
        </a:p>
      </dgm:t>
    </dgm:pt>
    <dgm:pt modelId="{9C867B95-3C3B-4D1D-934C-245D05762B80}" type="parTrans" cxnId="{F84C6269-C086-48F0-8332-6AD1528C05F5}">
      <dgm:prSet/>
      <dgm:spPr/>
      <dgm:t>
        <a:bodyPr/>
        <a:lstStyle/>
        <a:p>
          <a:endParaRPr lang="it-IT"/>
        </a:p>
      </dgm:t>
    </dgm:pt>
    <dgm:pt modelId="{F3AA8915-BCEB-4814-937B-003EC0F00B3A}" type="sibTrans" cxnId="{F84C6269-C086-48F0-8332-6AD1528C05F5}">
      <dgm:prSet/>
      <dgm:spPr/>
      <dgm:t>
        <a:bodyPr/>
        <a:lstStyle/>
        <a:p>
          <a:endParaRPr lang="it-IT"/>
        </a:p>
      </dgm:t>
    </dgm:pt>
    <dgm:pt modelId="{70A56BFA-52E9-48EE-8AB8-09CD3144FE0A}">
      <dgm:prSet phldrT="[Testo]">
        <dgm:style>
          <a:lnRef idx="1">
            <a:schemeClr val="accent1"/>
          </a:lnRef>
          <a:fillRef idx="3">
            <a:schemeClr val="accent1"/>
          </a:fillRef>
          <a:effectRef idx="2">
            <a:schemeClr val="accent1"/>
          </a:effectRef>
          <a:fontRef idx="minor">
            <a:schemeClr val="lt1"/>
          </a:fontRef>
        </dgm:style>
      </dgm:prSet>
      <dgm:spPr/>
      <dgm:t>
        <a:bodyPr/>
        <a:lstStyle/>
        <a:p>
          <a:r>
            <a:rPr lang="it-IT" dirty="0"/>
            <a:t>Data </a:t>
          </a:r>
          <a:r>
            <a:rPr lang="it-IT" dirty="0" err="1"/>
            <a:t>understanding</a:t>
          </a:r>
          <a:endParaRPr lang="it-IT" dirty="0"/>
        </a:p>
      </dgm:t>
    </dgm:pt>
    <dgm:pt modelId="{01C5331C-8C7B-4D58-99D8-71679222BBE9}" type="parTrans" cxnId="{3C6CD91A-028C-4447-A6D9-DFE0DC2643CF}">
      <dgm:prSet/>
      <dgm:spPr/>
      <dgm:t>
        <a:bodyPr/>
        <a:lstStyle/>
        <a:p>
          <a:endParaRPr lang="it-IT"/>
        </a:p>
      </dgm:t>
    </dgm:pt>
    <dgm:pt modelId="{D1751E86-0082-47EE-880C-F83050AE6529}" type="sibTrans" cxnId="{3C6CD91A-028C-4447-A6D9-DFE0DC2643CF}">
      <dgm:prSet/>
      <dgm:spPr/>
      <dgm:t>
        <a:bodyPr/>
        <a:lstStyle/>
        <a:p>
          <a:endParaRPr lang="it-IT"/>
        </a:p>
      </dgm:t>
    </dgm:pt>
    <dgm:pt modelId="{FCF544D2-FC15-48E6-80F0-D576B6B94084}">
      <dgm:prSet phldrT="[Testo]"/>
      <dgm:spPr/>
      <dgm:t>
        <a:bodyPr/>
        <a:lstStyle/>
        <a:p>
          <a:r>
            <a:rPr lang="it-IT" dirty="0"/>
            <a:t>Data </a:t>
          </a:r>
          <a:r>
            <a:rPr lang="it-IT" dirty="0" err="1"/>
            <a:t>preparation</a:t>
          </a:r>
          <a:endParaRPr lang="it-IT" dirty="0"/>
        </a:p>
      </dgm:t>
    </dgm:pt>
    <dgm:pt modelId="{7B1DE7EA-8EA8-449D-B2F0-EBDACFEB56D6}" type="parTrans" cxnId="{1842714F-C14E-4EE0-B118-456930BADBD0}">
      <dgm:prSet/>
      <dgm:spPr/>
      <dgm:t>
        <a:bodyPr/>
        <a:lstStyle/>
        <a:p>
          <a:endParaRPr lang="it-IT"/>
        </a:p>
      </dgm:t>
    </dgm:pt>
    <dgm:pt modelId="{51FEECE7-EFBE-48C7-A932-BFF57214CEC9}" type="sibTrans" cxnId="{1842714F-C14E-4EE0-B118-456930BADBD0}">
      <dgm:prSet/>
      <dgm:spPr/>
      <dgm:t>
        <a:bodyPr/>
        <a:lstStyle/>
        <a:p>
          <a:endParaRPr lang="it-IT"/>
        </a:p>
      </dgm:t>
    </dgm:pt>
    <dgm:pt modelId="{1807487D-795F-4FDB-8249-EB40AE16417E}">
      <dgm:prSet>
        <dgm:style>
          <a:lnRef idx="1">
            <a:schemeClr val="accent1"/>
          </a:lnRef>
          <a:fillRef idx="3">
            <a:schemeClr val="accent1"/>
          </a:fillRef>
          <a:effectRef idx="2">
            <a:schemeClr val="accent1"/>
          </a:effectRef>
          <a:fontRef idx="minor">
            <a:schemeClr val="lt1"/>
          </a:fontRef>
        </dgm:style>
      </dgm:prSet>
      <dgm:spPr/>
      <dgm:t>
        <a:bodyPr/>
        <a:lstStyle/>
        <a:p>
          <a:r>
            <a:rPr lang="it-IT" dirty="0" err="1"/>
            <a:t>Modeling</a:t>
          </a:r>
          <a:endParaRPr lang="it-IT" dirty="0"/>
        </a:p>
      </dgm:t>
    </dgm:pt>
    <dgm:pt modelId="{84F477B1-A706-4818-AA7D-97835FC59AB1}" type="parTrans" cxnId="{E0832707-F1E4-48C1-95D7-0FA12125922A}">
      <dgm:prSet/>
      <dgm:spPr/>
      <dgm:t>
        <a:bodyPr/>
        <a:lstStyle/>
        <a:p>
          <a:endParaRPr lang="it-IT"/>
        </a:p>
      </dgm:t>
    </dgm:pt>
    <dgm:pt modelId="{6BAF172B-20ED-46D4-A9E3-6FE0ECA6A031}" type="sibTrans" cxnId="{E0832707-F1E4-48C1-95D7-0FA12125922A}">
      <dgm:prSet/>
      <dgm:spPr/>
      <dgm:t>
        <a:bodyPr/>
        <a:lstStyle/>
        <a:p>
          <a:endParaRPr lang="it-IT"/>
        </a:p>
      </dgm:t>
    </dgm:pt>
    <dgm:pt modelId="{3F41B8E0-7573-472F-A6D9-B7DC57D652EA}">
      <dgm:prSet/>
      <dgm:spPr/>
      <dgm:t>
        <a:bodyPr/>
        <a:lstStyle/>
        <a:p>
          <a:r>
            <a:rPr lang="it-IT" dirty="0"/>
            <a:t>Evaluation</a:t>
          </a:r>
        </a:p>
      </dgm:t>
    </dgm:pt>
    <dgm:pt modelId="{3370D482-97D8-4F3C-AB2F-F23931B1018D}" type="parTrans" cxnId="{5F163D22-3C91-4828-891B-8B8B3EA0CC2F}">
      <dgm:prSet/>
      <dgm:spPr/>
      <dgm:t>
        <a:bodyPr/>
        <a:lstStyle/>
        <a:p>
          <a:endParaRPr lang="it-IT"/>
        </a:p>
      </dgm:t>
    </dgm:pt>
    <dgm:pt modelId="{0F502D52-941A-4557-BD98-BB777373EA37}" type="sibTrans" cxnId="{5F163D22-3C91-4828-891B-8B8B3EA0CC2F}">
      <dgm:prSet/>
      <dgm:spPr/>
      <dgm:t>
        <a:bodyPr/>
        <a:lstStyle/>
        <a:p>
          <a:endParaRPr lang="it-IT"/>
        </a:p>
      </dgm:t>
    </dgm:pt>
    <dgm:pt modelId="{38551160-B954-47C4-BB11-3EE74578159B}">
      <dgm:prSet>
        <dgm:style>
          <a:lnRef idx="1">
            <a:schemeClr val="accent3"/>
          </a:lnRef>
          <a:fillRef idx="3">
            <a:schemeClr val="accent3"/>
          </a:fillRef>
          <a:effectRef idx="2">
            <a:schemeClr val="accent3"/>
          </a:effectRef>
          <a:fontRef idx="minor">
            <a:schemeClr val="lt1"/>
          </a:fontRef>
        </dgm:style>
      </dgm:prSet>
      <dgm:spPr/>
      <dgm:t>
        <a:bodyPr/>
        <a:lstStyle/>
        <a:p>
          <a:r>
            <a:rPr lang="it-IT" dirty="0" err="1"/>
            <a:t>Submission</a:t>
          </a:r>
          <a:endParaRPr lang="it-IT" dirty="0"/>
        </a:p>
      </dgm:t>
    </dgm:pt>
    <dgm:pt modelId="{CDB33971-146A-4953-8DB4-F0FA5193370B}" type="parTrans" cxnId="{C905CFAD-0FE5-47D7-A779-A0D826C8B993}">
      <dgm:prSet/>
      <dgm:spPr/>
      <dgm:t>
        <a:bodyPr/>
        <a:lstStyle/>
        <a:p>
          <a:endParaRPr lang="en-US"/>
        </a:p>
      </dgm:t>
    </dgm:pt>
    <dgm:pt modelId="{A8A59C92-ED3F-46A6-828C-CE16D74B7036}" type="sibTrans" cxnId="{C905CFAD-0FE5-47D7-A779-A0D826C8B993}">
      <dgm:prSet/>
      <dgm:spPr/>
      <dgm:t>
        <a:bodyPr/>
        <a:lstStyle/>
        <a:p>
          <a:endParaRPr lang="en-US"/>
        </a:p>
      </dgm:t>
    </dgm:pt>
    <dgm:pt modelId="{C86AEDAB-07A0-43E1-807E-49719F28559B}" type="pres">
      <dgm:prSet presAssocID="{F21CB2E5-0B5B-4D46-96F6-3EF0ACC7DB7B}" presName="Name0" presStyleCnt="0">
        <dgm:presLayoutVars>
          <dgm:chMax val="7"/>
          <dgm:dir/>
          <dgm:animOne val="branch"/>
        </dgm:presLayoutVars>
      </dgm:prSet>
      <dgm:spPr/>
    </dgm:pt>
    <dgm:pt modelId="{BD2759DC-748D-401A-8FC7-E05612F8E789}" type="pres">
      <dgm:prSet presAssocID="{C16E6298-FB9B-48BE-98C7-54385AEB7A38}" presName="parTx1" presStyleLbl="node1" presStyleIdx="0" presStyleCnt="6"/>
      <dgm:spPr/>
    </dgm:pt>
    <dgm:pt modelId="{FB4B4E77-A76B-463F-9144-E965FAA1FDE4}" type="pres">
      <dgm:prSet presAssocID="{70A56BFA-52E9-48EE-8AB8-09CD3144FE0A}" presName="parTx2" presStyleLbl="node1" presStyleIdx="1" presStyleCnt="6"/>
      <dgm:spPr/>
    </dgm:pt>
    <dgm:pt modelId="{987EBA8B-1007-4374-A886-514CC40B5C7B}" type="pres">
      <dgm:prSet presAssocID="{FCF544D2-FC15-48E6-80F0-D576B6B94084}" presName="parTx3" presStyleLbl="node1" presStyleIdx="2" presStyleCnt="6"/>
      <dgm:spPr/>
    </dgm:pt>
    <dgm:pt modelId="{073171C3-A76E-43E4-817F-EFE0933545B3}" type="pres">
      <dgm:prSet presAssocID="{1807487D-795F-4FDB-8249-EB40AE16417E}" presName="parTx4" presStyleLbl="node1" presStyleIdx="3" presStyleCnt="6"/>
      <dgm:spPr/>
    </dgm:pt>
    <dgm:pt modelId="{EC627A3A-7C5E-4CD2-91E6-7340D6F84721}" type="pres">
      <dgm:prSet presAssocID="{3F41B8E0-7573-472F-A6D9-B7DC57D652EA}" presName="parTx5" presStyleLbl="node1" presStyleIdx="4" presStyleCnt="6"/>
      <dgm:spPr/>
    </dgm:pt>
    <dgm:pt modelId="{9BBA3ADA-976A-42B0-96B1-6EC0F7407C03}" type="pres">
      <dgm:prSet presAssocID="{38551160-B954-47C4-BB11-3EE74578159B}" presName="parTx6" presStyleLbl="node1" presStyleIdx="5" presStyleCnt="6"/>
      <dgm:spPr/>
    </dgm:pt>
  </dgm:ptLst>
  <dgm:cxnLst>
    <dgm:cxn modelId="{E0832707-F1E4-48C1-95D7-0FA12125922A}" srcId="{F21CB2E5-0B5B-4D46-96F6-3EF0ACC7DB7B}" destId="{1807487D-795F-4FDB-8249-EB40AE16417E}" srcOrd="3" destOrd="0" parTransId="{84F477B1-A706-4818-AA7D-97835FC59AB1}" sibTransId="{6BAF172B-20ED-46D4-A9E3-6FE0ECA6A031}"/>
    <dgm:cxn modelId="{BAEEAC0E-9843-4319-B5EA-199F407594A1}" type="presOf" srcId="{3F41B8E0-7573-472F-A6D9-B7DC57D652EA}" destId="{EC627A3A-7C5E-4CD2-91E6-7340D6F84721}" srcOrd="0" destOrd="0" presId="urn:microsoft.com/office/officeart/2009/3/layout/SubStepProcess"/>
    <dgm:cxn modelId="{3C6CD91A-028C-4447-A6D9-DFE0DC2643CF}" srcId="{F21CB2E5-0B5B-4D46-96F6-3EF0ACC7DB7B}" destId="{70A56BFA-52E9-48EE-8AB8-09CD3144FE0A}" srcOrd="1" destOrd="0" parTransId="{01C5331C-8C7B-4D58-99D8-71679222BBE9}" sibTransId="{D1751E86-0082-47EE-880C-F83050AE6529}"/>
    <dgm:cxn modelId="{5F163D22-3C91-4828-891B-8B8B3EA0CC2F}" srcId="{F21CB2E5-0B5B-4D46-96F6-3EF0ACC7DB7B}" destId="{3F41B8E0-7573-472F-A6D9-B7DC57D652EA}" srcOrd="4" destOrd="0" parTransId="{3370D482-97D8-4F3C-AB2F-F23931B1018D}" sibTransId="{0F502D52-941A-4557-BD98-BB777373EA37}"/>
    <dgm:cxn modelId="{BCA44162-E457-471C-8FFF-53E1EAA1C30E}" type="presOf" srcId="{70A56BFA-52E9-48EE-8AB8-09CD3144FE0A}" destId="{FB4B4E77-A76B-463F-9144-E965FAA1FDE4}" srcOrd="0" destOrd="0" presId="urn:microsoft.com/office/officeart/2009/3/layout/SubStepProcess"/>
    <dgm:cxn modelId="{F84C6269-C086-48F0-8332-6AD1528C05F5}" srcId="{F21CB2E5-0B5B-4D46-96F6-3EF0ACC7DB7B}" destId="{C16E6298-FB9B-48BE-98C7-54385AEB7A38}" srcOrd="0" destOrd="0" parTransId="{9C867B95-3C3B-4D1D-934C-245D05762B80}" sibTransId="{F3AA8915-BCEB-4814-937B-003EC0F00B3A}"/>
    <dgm:cxn modelId="{1842714F-C14E-4EE0-B118-456930BADBD0}" srcId="{F21CB2E5-0B5B-4D46-96F6-3EF0ACC7DB7B}" destId="{FCF544D2-FC15-48E6-80F0-D576B6B94084}" srcOrd="2" destOrd="0" parTransId="{7B1DE7EA-8EA8-449D-B2F0-EBDACFEB56D6}" sibTransId="{51FEECE7-EFBE-48C7-A932-BFF57214CEC9}"/>
    <dgm:cxn modelId="{C905CFAD-0FE5-47D7-A779-A0D826C8B993}" srcId="{F21CB2E5-0B5B-4D46-96F6-3EF0ACC7DB7B}" destId="{38551160-B954-47C4-BB11-3EE74578159B}" srcOrd="5" destOrd="0" parTransId="{CDB33971-146A-4953-8DB4-F0FA5193370B}" sibTransId="{A8A59C92-ED3F-46A6-828C-CE16D74B7036}"/>
    <dgm:cxn modelId="{6A89E6CD-6F49-4538-A964-1974ADF19F83}" type="presOf" srcId="{1807487D-795F-4FDB-8249-EB40AE16417E}" destId="{073171C3-A76E-43E4-817F-EFE0933545B3}" srcOrd="0" destOrd="0" presId="urn:microsoft.com/office/officeart/2009/3/layout/SubStepProcess"/>
    <dgm:cxn modelId="{DE92D4DB-ED0A-4E9F-ADCA-85D43BAC7C4D}" type="presOf" srcId="{F21CB2E5-0B5B-4D46-96F6-3EF0ACC7DB7B}" destId="{C86AEDAB-07A0-43E1-807E-49719F28559B}" srcOrd="0" destOrd="0" presId="urn:microsoft.com/office/officeart/2009/3/layout/SubStepProcess"/>
    <dgm:cxn modelId="{CED4ECDC-9F5C-4653-8D08-810434DC4E2A}" type="presOf" srcId="{38551160-B954-47C4-BB11-3EE74578159B}" destId="{9BBA3ADA-976A-42B0-96B1-6EC0F7407C03}" srcOrd="0" destOrd="0" presId="urn:microsoft.com/office/officeart/2009/3/layout/SubStepProcess"/>
    <dgm:cxn modelId="{EC3189E4-2E62-4206-9A8A-C8F36519B02B}" type="presOf" srcId="{FCF544D2-FC15-48E6-80F0-D576B6B94084}" destId="{987EBA8B-1007-4374-A886-514CC40B5C7B}" srcOrd="0" destOrd="0" presId="urn:microsoft.com/office/officeart/2009/3/layout/SubStepProcess"/>
    <dgm:cxn modelId="{E2E082FF-E45D-4449-8EB5-776E33D9CB5D}" type="presOf" srcId="{C16E6298-FB9B-48BE-98C7-54385AEB7A38}" destId="{BD2759DC-748D-401A-8FC7-E05612F8E789}" srcOrd="0" destOrd="0" presId="urn:microsoft.com/office/officeart/2009/3/layout/SubStepProcess"/>
    <dgm:cxn modelId="{91138376-D9EF-4A0F-AE4E-3BFD3875FA30}" type="presParOf" srcId="{C86AEDAB-07A0-43E1-807E-49719F28559B}" destId="{BD2759DC-748D-401A-8FC7-E05612F8E789}" srcOrd="0" destOrd="0" presId="urn:microsoft.com/office/officeart/2009/3/layout/SubStepProcess"/>
    <dgm:cxn modelId="{78687388-30D4-4A01-ABDB-3C99012C79CF}" type="presParOf" srcId="{C86AEDAB-07A0-43E1-807E-49719F28559B}" destId="{FB4B4E77-A76B-463F-9144-E965FAA1FDE4}" srcOrd="1" destOrd="0" presId="urn:microsoft.com/office/officeart/2009/3/layout/SubStepProcess"/>
    <dgm:cxn modelId="{45F74D56-948B-46AA-85DE-F917FA842C3E}" type="presParOf" srcId="{C86AEDAB-07A0-43E1-807E-49719F28559B}" destId="{987EBA8B-1007-4374-A886-514CC40B5C7B}" srcOrd="2" destOrd="0" presId="urn:microsoft.com/office/officeart/2009/3/layout/SubStepProcess"/>
    <dgm:cxn modelId="{1172719A-7F71-4F17-BCAA-A7DBD723958A}" type="presParOf" srcId="{C86AEDAB-07A0-43E1-807E-49719F28559B}" destId="{073171C3-A76E-43E4-817F-EFE0933545B3}" srcOrd="3" destOrd="0" presId="urn:microsoft.com/office/officeart/2009/3/layout/SubStepProcess"/>
    <dgm:cxn modelId="{92602818-C195-474A-854A-B83E511A3A6D}" type="presParOf" srcId="{C86AEDAB-07A0-43E1-807E-49719F28559B}" destId="{EC627A3A-7C5E-4CD2-91E6-7340D6F84721}" srcOrd="4" destOrd="0" presId="urn:microsoft.com/office/officeart/2009/3/layout/SubStepProcess"/>
    <dgm:cxn modelId="{EF0C6A7A-EAD8-40D9-A338-E7E34EC30ED3}" type="presParOf" srcId="{C86AEDAB-07A0-43E1-807E-49719F28559B}" destId="{9BBA3ADA-976A-42B0-96B1-6EC0F7407C03}" srcOrd="5" destOrd="0" presId="urn:microsoft.com/office/officeart/2009/3/layout/SubSte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77343DDE-995B-41C7-B407-2ABDC6768B5A}" type="doc">
      <dgm:prSet loTypeId="urn:microsoft.com/office/officeart/2005/8/layout/equation2" loCatId="process" qsTypeId="urn:microsoft.com/office/officeart/2005/8/quickstyle/simple4" qsCatId="simple" csTypeId="urn:microsoft.com/office/officeart/2005/8/colors/accent3_2" csCatId="accent3" phldr="1"/>
      <dgm:spPr/>
    </dgm:pt>
    <dgm:pt modelId="{70142ADA-6A8E-4401-8FEF-90706108E306}">
      <dgm:prSet phldrT="[Testo]" custT="1"/>
      <dgm:spPr/>
      <dgm:t>
        <a:bodyPr/>
        <a:lstStyle/>
        <a:p>
          <a:r>
            <a:rPr lang="en-US" sz="1500" dirty="0"/>
            <a:t>Model</a:t>
          </a:r>
        </a:p>
      </dgm:t>
    </dgm:pt>
    <dgm:pt modelId="{C55C9257-3303-4EF3-A6A5-FDE37154E884}" type="parTrans" cxnId="{50F1D98B-B511-42EF-AF58-56821512B06A}">
      <dgm:prSet/>
      <dgm:spPr/>
      <dgm:t>
        <a:bodyPr/>
        <a:lstStyle/>
        <a:p>
          <a:endParaRPr lang="en-US"/>
        </a:p>
      </dgm:t>
    </dgm:pt>
    <dgm:pt modelId="{DCB2AAC3-8A99-4412-B8E4-4A76002B99FC}" type="sibTrans" cxnId="{50F1D98B-B511-42EF-AF58-56821512B06A}">
      <dgm:prSet custT="1"/>
      <dgm:spPr/>
      <dgm:t>
        <a:bodyPr/>
        <a:lstStyle/>
        <a:p>
          <a:r>
            <a:rPr lang="en-US" sz="1050" dirty="0"/>
            <a:t>Prediction</a:t>
          </a:r>
          <a:endParaRPr lang="en-US" sz="1000" dirty="0"/>
        </a:p>
      </dgm:t>
    </dgm:pt>
    <dgm:pt modelId="{460CF9F5-7C32-4B03-B13E-111CF5202128}">
      <dgm:prSet phldrT="[Testo]" custT="1"/>
      <dgm:spPr/>
      <dgm:t>
        <a:bodyPr/>
        <a:lstStyle/>
        <a:p>
          <a:r>
            <a:rPr lang="en-US" sz="1500" dirty="0"/>
            <a:t>Test set</a:t>
          </a:r>
          <a:br>
            <a:rPr lang="en-US" sz="1500" dirty="0"/>
          </a:br>
          <a:r>
            <a:rPr lang="en-US" sz="1500" dirty="0"/>
            <a:t>(unlabeled)</a:t>
          </a:r>
        </a:p>
      </dgm:t>
    </dgm:pt>
    <dgm:pt modelId="{987E13B0-16A5-4F28-BF16-20248E4676ED}" type="parTrans" cxnId="{E12FD88E-762F-48AB-A863-9963C4DE175D}">
      <dgm:prSet/>
      <dgm:spPr/>
      <dgm:t>
        <a:bodyPr/>
        <a:lstStyle/>
        <a:p>
          <a:endParaRPr lang="en-US"/>
        </a:p>
      </dgm:t>
    </dgm:pt>
    <dgm:pt modelId="{7DAAA29A-5A65-41C5-91C9-82FC0E4D42D3}" type="sibTrans" cxnId="{E12FD88E-762F-48AB-A863-9963C4DE175D}">
      <dgm:prSet/>
      <dgm:spPr/>
      <dgm:t>
        <a:bodyPr/>
        <a:lstStyle/>
        <a:p>
          <a:endParaRPr lang="en-US"/>
        </a:p>
      </dgm:t>
    </dgm:pt>
    <dgm:pt modelId="{F3AFB06E-DDB2-4F2B-81D6-7674F55EA78E}">
      <dgm:prSet phldrT="[Testo]" custT="1"/>
      <dgm:spPr/>
      <dgm:t>
        <a:bodyPr/>
        <a:lstStyle/>
        <a:p>
          <a:r>
            <a:rPr lang="en-US" sz="1500" dirty="0"/>
            <a:t>Submission</a:t>
          </a:r>
        </a:p>
      </dgm:t>
    </dgm:pt>
    <dgm:pt modelId="{000C4E02-AAF6-4D04-9C90-9B28A7D9ECA0}" type="parTrans" cxnId="{59C16348-7714-4FE5-82A4-48E54FBAE19F}">
      <dgm:prSet/>
      <dgm:spPr/>
      <dgm:t>
        <a:bodyPr/>
        <a:lstStyle/>
        <a:p>
          <a:endParaRPr lang="en-US"/>
        </a:p>
      </dgm:t>
    </dgm:pt>
    <dgm:pt modelId="{8F95CEAE-6567-4BB9-9D42-8A0062B655C5}" type="sibTrans" cxnId="{59C16348-7714-4FE5-82A4-48E54FBAE19F}">
      <dgm:prSet/>
      <dgm:spPr/>
      <dgm:t>
        <a:bodyPr/>
        <a:lstStyle/>
        <a:p>
          <a:endParaRPr lang="en-US"/>
        </a:p>
      </dgm:t>
    </dgm:pt>
    <dgm:pt modelId="{DD9DDA70-4BE0-4E96-A91D-1C1A3DB268A9}" type="pres">
      <dgm:prSet presAssocID="{77343DDE-995B-41C7-B407-2ABDC6768B5A}" presName="Name0" presStyleCnt="0">
        <dgm:presLayoutVars>
          <dgm:dir/>
          <dgm:resizeHandles val="exact"/>
        </dgm:presLayoutVars>
      </dgm:prSet>
      <dgm:spPr/>
    </dgm:pt>
    <dgm:pt modelId="{3EC6A9B3-499F-436F-8B74-A8D99A20344A}" type="pres">
      <dgm:prSet presAssocID="{77343DDE-995B-41C7-B407-2ABDC6768B5A}" presName="vNodes" presStyleCnt="0"/>
      <dgm:spPr/>
    </dgm:pt>
    <dgm:pt modelId="{0A011079-7661-415B-9D82-644F4CC8A66D}" type="pres">
      <dgm:prSet presAssocID="{70142ADA-6A8E-4401-8FEF-90706108E306}" presName="node" presStyleLbl="node1" presStyleIdx="0" presStyleCnt="3">
        <dgm:presLayoutVars>
          <dgm:bulletEnabled val="1"/>
        </dgm:presLayoutVars>
      </dgm:prSet>
      <dgm:spPr/>
    </dgm:pt>
    <dgm:pt modelId="{4005FE93-0ECA-4F2D-9288-DE37E0C4BE74}" type="pres">
      <dgm:prSet presAssocID="{DCB2AAC3-8A99-4412-B8E4-4A76002B99FC}" presName="spacerT" presStyleCnt="0"/>
      <dgm:spPr/>
    </dgm:pt>
    <dgm:pt modelId="{57DAA5F2-550D-46BA-B133-CC954D4E38B0}" type="pres">
      <dgm:prSet presAssocID="{DCB2AAC3-8A99-4412-B8E4-4A76002B99FC}" presName="sibTrans" presStyleLbl="sibTrans2D1" presStyleIdx="0" presStyleCnt="2"/>
      <dgm:spPr/>
    </dgm:pt>
    <dgm:pt modelId="{4B1FE61C-E668-433A-9508-FCAF234EEDD3}" type="pres">
      <dgm:prSet presAssocID="{DCB2AAC3-8A99-4412-B8E4-4A76002B99FC}" presName="spacerB" presStyleCnt="0"/>
      <dgm:spPr/>
    </dgm:pt>
    <dgm:pt modelId="{4E572193-B129-46DC-A265-E833FD360E61}" type="pres">
      <dgm:prSet presAssocID="{460CF9F5-7C32-4B03-B13E-111CF5202128}" presName="node" presStyleLbl="node1" presStyleIdx="1" presStyleCnt="3">
        <dgm:presLayoutVars>
          <dgm:bulletEnabled val="1"/>
        </dgm:presLayoutVars>
      </dgm:prSet>
      <dgm:spPr/>
    </dgm:pt>
    <dgm:pt modelId="{088C937E-B00B-4914-BE46-480EDD7CA385}" type="pres">
      <dgm:prSet presAssocID="{77343DDE-995B-41C7-B407-2ABDC6768B5A}" presName="sibTransLast" presStyleLbl="sibTrans2D1" presStyleIdx="1" presStyleCnt="2"/>
      <dgm:spPr/>
    </dgm:pt>
    <dgm:pt modelId="{C1AD4EB6-B25B-42FF-BCDB-15C14E897B63}" type="pres">
      <dgm:prSet presAssocID="{77343DDE-995B-41C7-B407-2ABDC6768B5A}" presName="connectorText" presStyleLbl="sibTrans2D1" presStyleIdx="1" presStyleCnt="2"/>
      <dgm:spPr/>
    </dgm:pt>
    <dgm:pt modelId="{CA1285F0-0E7B-42E8-89DB-3C1385F4B2CB}" type="pres">
      <dgm:prSet presAssocID="{77343DDE-995B-41C7-B407-2ABDC6768B5A}" presName="lastNode" presStyleLbl="node1" presStyleIdx="2" presStyleCnt="3" custScaleX="51316" custScaleY="51316">
        <dgm:presLayoutVars>
          <dgm:bulletEnabled val="1"/>
        </dgm:presLayoutVars>
      </dgm:prSet>
      <dgm:spPr/>
    </dgm:pt>
  </dgm:ptLst>
  <dgm:cxnLst>
    <dgm:cxn modelId="{A6A2B803-085F-4CEE-8B6B-54E9F75239AC}" type="presOf" srcId="{70142ADA-6A8E-4401-8FEF-90706108E306}" destId="{0A011079-7661-415B-9D82-644F4CC8A66D}" srcOrd="0" destOrd="0" presId="urn:microsoft.com/office/officeart/2005/8/layout/equation2"/>
    <dgm:cxn modelId="{504AD533-3190-4001-BFC4-3B3442A272B6}" type="presOf" srcId="{F3AFB06E-DDB2-4F2B-81D6-7674F55EA78E}" destId="{CA1285F0-0E7B-42E8-89DB-3C1385F4B2CB}" srcOrd="0" destOrd="0" presId="urn:microsoft.com/office/officeart/2005/8/layout/equation2"/>
    <dgm:cxn modelId="{46E8B643-D7CC-43C2-9D66-049F56B6E9F7}" type="presOf" srcId="{7DAAA29A-5A65-41C5-91C9-82FC0E4D42D3}" destId="{088C937E-B00B-4914-BE46-480EDD7CA385}" srcOrd="0" destOrd="0" presId="urn:microsoft.com/office/officeart/2005/8/layout/equation2"/>
    <dgm:cxn modelId="{59C16348-7714-4FE5-82A4-48E54FBAE19F}" srcId="{77343DDE-995B-41C7-B407-2ABDC6768B5A}" destId="{F3AFB06E-DDB2-4F2B-81D6-7674F55EA78E}" srcOrd="2" destOrd="0" parTransId="{000C4E02-AAF6-4D04-9C90-9B28A7D9ECA0}" sibTransId="{8F95CEAE-6567-4BB9-9D42-8A0062B655C5}"/>
    <dgm:cxn modelId="{9425AC7E-D200-4BFF-A68E-FEA404B4BBC4}" type="presOf" srcId="{460CF9F5-7C32-4B03-B13E-111CF5202128}" destId="{4E572193-B129-46DC-A265-E833FD360E61}" srcOrd="0" destOrd="0" presId="urn:microsoft.com/office/officeart/2005/8/layout/equation2"/>
    <dgm:cxn modelId="{0EF40880-DF56-4848-8246-710FCBBBF4BE}" type="presOf" srcId="{77343DDE-995B-41C7-B407-2ABDC6768B5A}" destId="{DD9DDA70-4BE0-4E96-A91D-1C1A3DB268A9}" srcOrd="0" destOrd="0" presId="urn:microsoft.com/office/officeart/2005/8/layout/equation2"/>
    <dgm:cxn modelId="{2FC7968A-B596-4083-B2EA-1416D5FA8092}" type="presOf" srcId="{DCB2AAC3-8A99-4412-B8E4-4A76002B99FC}" destId="{57DAA5F2-550D-46BA-B133-CC954D4E38B0}" srcOrd="0" destOrd="0" presId="urn:microsoft.com/office/officeart/2005/8/layout/equation2"/>
    <dgm:cxn modelId="{50F1D98B-B511-42EF-AF58-56821512B06A}" srcId="{77343DDE-995B-41C7-B407-2ABDC6768B5A}" destId="{70142ADA-6A8E-4401-8FEF-90706108E306}" srcOrd="0" destOrd="0" parTransId="{C55C9257-3303-4EF3-A6A5-FDE37154E884}" sibTransId="{DCB2AAC3-8A99-4412-B8E4-4A76002B99FC}"/>
    <dgm:cxn modelId="{E12FD88E-762F-48AB-A863-9963C4DE175D}" srcId="{77343DDE-995B-41C7-B407-2ABDC6768B5A}" destId="{460CF9F5-7C32-4B03-B13E-111CF5202128}" srcOrd="1" destOrd="0" parTransId="{987E13B0-16A5-4F28-BF16-20248E4676ED}" sibTransId="{7DAAA29A-5A65-41C5-91C9-82FC0E4D42D3}"/>
    <dgm:cxn modelId="{BBCE40CF-DD90-49D8-8255-7D57BAB39D3D}" type="presOf" srcId="{7DAAA29A-5A65-41C5-91C9-82FC0E4D42D3}" destId="{C1AD4EB6-B25B-42FF-BCDB-15C14E897B63}" srcOrd="1" destOrd="0" presId="urn:microsoft.com/office/officeart/2005/8/layout/equation2"/>
    <dgm:cxn modelId="{BA5A55A2-0D54-4D9B-B6F6-6C0D616F2EC3}" type="presParOf" srcId="{DD9DDA70-4BE0-4E96-A91D-1C1A3DB268A9}" destId="{3EC6A9B3-499F-436F-8B74-A8D99A20344A}" srcOrd="0" destOrd="0" presId="urn:microsoft.com/office/officeart/2005/8/layout/equation2"/>
    <dgm:cxn modelId="{801F6D3E-2098-4A00-B56F-99C05FAC8B19}" type="presParOf" srcId="{3EC6A9B3-499F-436F-8B74-A8D99A20344A}" destId="{0A011079-7661-415B-9D82-644F4CC8A66D}" srcOrd="0" destOrd="0" presId="urn:microsoft.com/office/officeart/2005/8/layout/equation2"/>
    <dgm:cxn modelId="{AF513D83-2B1F-4B27-9770-8FD95415E49C}" type="presParOf" srcId="{3EC6A9B3-499F-436F-8B74-A8D99A20344A}" destId="{4005FE93-0ECA-4F2D-9288-DE37E0C4BE74}" srcOrd="1" destOrd="0" presId="urn:microsoft.com/office/officeart/2005/8/layout/equation2"/>
    <dgm:cxn modelId="{FC621B29-DF03-482C-A23B-11B0B453A0E6}" type="presParOf" srcId="{3EC6A9B3-499F-436F-8B74-A8D99A20344A}" destId="{57DAA5F2-550D-46BA-B133-CC954D4E38B0}" srcOrd="2" destOrd="0" presId="urn:microsoft.com/office/officeart/2005/8/layout/equation2"/>
    <dgm:cxn modelId="{7EDBA5BB-B639-47B9-A012-FD3F52E17354}" type="presParOf" srcId="{3EC6A9B3-499F-436F-8B74-A8D99A20344A}" destId="{4B1FE61C-E668-433A-9508-FCAF234EEDD3}" srcOrd="3" destOrd="0" presId="urn:microsoft.com/office/officeart/2005/8/layout/equation2"/>
    <dgm:cxn modelId="{1114349B-AF33-4B55-B81B-0B68AB095A0D}" type="presParOf" srcId="{3EC6A9B3-499F-436F-8B74-A8D99A20344A}" destId="{4E572193-B129-46DC-A265-E833FD360E61}" srcOrd="4" destOrd="0" presId="urn:microsoft.com/office/officeart/2005/8/layout/equation2"/>
    <dgm:cxn modelId="{4D615D61-8905-4FD4-BE92-E2B7CC27E964}" type="presParOf" srcId="{DD9DDA70-4BE0-4E96-A91D-1C1A3DB268A9}" destId="{088C937E-B00B-4914-BE46-480EDD7CA385}" srcOrd="1" destOrd="0" presId="urn:microsoft.com/office/officeart/2005/8/layout/equation2"/>
    <dgm:cxn modelId="{06586DCD-4465-4F0A-952A-8D78B98BC41B}" type="presParOf" srcId="{088C937E-B00B-4914-BE46-480EDD7CA385}" destId="{C1AD4EB6-B25B-42FF-BCDB-15C14E897B63}" srcOrd="0" destOrd="0" presId="urn:microsoft.com/office/officeart/2005/8/layout/equation2"/>
    <dgm:cxn modelId="{F72902B3-F79B-4BA8-A2A1-2950C6F6E1E1}" type="presParOf" srcId="{DD9DDA70-4BE0-4E96-A91D-1C1A3DB268A9}" destId="{CA1285F0-0E7B-42E8-89DB-3C1385F4B2CB}"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77343DDE-995B-41C7-B407-2ABDC6768B5A}" type="doc">
      <dgm:prSet loTypeId="urn:microsoft.com/office/officeart/2005/8/layout/equation2" loCatId="process" qsTypeId="urn:microsoft.com/office/officeart/2005/8/quickstyle/simple4" qsCatId="simple" csTypeId="urn:microsoft.com/office/officeart/2005/8/colors/accent1_2" csCatId="accent1" phldr="1"/>
      <dgm:spPr/>
    </dgm:pt>
    <dgm:pt modelId="{70142ADA-6A8E-4401-8FEF-90706108E306}">
      <dgm:prSet phldrT="[Testo]" custT="1"/>
      <dgm:spPr/>
      <dgm:t>
        <a:bodyPr/>
        <a:lstStyle/>
        <a:p>
          <a:r>
            <a:rPr lang="en-US" sz="1300" dirty="0"/>
            <a:t>Training set</a:t>
          </a:r>
        </a:p>
      </dgm:t>
    </dgm:pt>
    <dgm:pt modelId="{C55C9257-3303-4EF3-A6A5-FDE37154E884}" type="parTrans" cxnId="{50F1D98B-B511-42EF-AF58-56821512B06A}">
      <dgm:prSet/>
      <dgm:spPr/>
      <dgm:t>
        <a:bodyPr/>
        <a:lstStyle/>
        <a:p>
          <a:endParaRPr lang="en-US"/>
        </a:p>
      </dgm:t>
    </dgm:pt>
    <dgm:pt modelId="{DCB2AAC3-8A99-4412-B8E4-4A76002B99FC}" type="sibTrans" cxnId="{50F1D98B-B511-42EF-AF58-56821512B06A}">
      <dgm:prSet custT="1"/>
      <dgm:spPr/>
      <dgm:t>
        <a:bodyPr/>
        <a:lstStyle/>
        <a:p>
          <a:r>
            <a:rPr lang="en-US" sz="1100" dirty="0"/>
            <a:t>Training</a:t>
          </a:r>
          <a:endParaRPr lang="en-US" sz="1000" dirty="0"/>
        </a:p>
      </dgm:t>
    </dgm:pt>
    <dgm:pt modelId="{460CF9F5-7C32-4B03-B13E-111CF5202128}">
      <dgm:prSet phldrT="[Testo]" custT="1"/>
      <dgm:spPr/>
      <dgm:t>
        <a:bodyPr/>
        <a:lstStyle/>
        <a:p>
          <a:r>
            <a:rPr lang="en-US" sz="1300" dirty="0" err="1"/>
            <a:t>Hyperparams</a:t>
          </a:r>
          <a:endParaRPr lang="en-US" sz="1300" dirty="0"/>
        </a:p>
      </dgm:t>
    </dgm:pt>
    <dgm:pt modelId="{987E13B0-16A5-4F28-BF16-20248E4676ED}" type="parTrans" cxnId="{E12FD88E-762F-48AB-A863-9963C4DE175D}">
      <dgm:prSet/>
      <dgm:spPr/>
      <dgm:t>
        <a:bodyPr/>
        <a:lstStyle/>
        <a:p>
          <a:endParaRPr lang="en-US"/>
        </a:p>
      </dgm:t>
    </dgm:pt>
    <dgm:pt modelId="{7DAAA29A-5A65-41C5-91C9-82FC0E4D42D3}" type="sibTrans" cxnId="{E12FD88E-762F-48AB-A863-9963C4DE175D}">
      <dgm:prSet/>
      <dgm:spPr/>
      <dgm:t>
        <a:bodyPr/>
        <a:lstStyle/>
        <a:p>
          <a:endParaRPr lang="en-US"/>
        </a:p>
      </dgm:t>
    </dgm:pt>
    <dgm:pt modelId="{F3AFB06E-DDB2-4F2B-81D6-7674F55EA78E}">
      <dgm:prSet phldrT="[Testo]" custT="1">
        <dgm:style>
          <a:lnRef idx="0">
            <a:scrgbClr r="0" g="0" b="0"/>
          </a:lnRef>
          <a:fillRef idx="0">
            <a:scrgbClr r="0" g="0" b="0"/>
          </a:fillRef>
          <a:effectRef idx="0">
            <a:scrgbClr r="0" g="0" b="0"/>
          </a:effectRef>
          <a:fontRef idx="minor">
            <a:schemeClr val="accent1"/>
          </a:fontRef>
        </dgm:style>
      </dgm:prSet>
      <dgm:spPr>
        <a:noFill/>
        <a:ln>
          <a:noFill/>
        </a:ln>
      </dgm:spPr>
      <dgm:t>
        <a:bodyPr/>
        <a:lstStyle/>
        <a:p>
          <a:endParaRPr lang="en-US" sz="1500" dirty="0"/>
        </a:p>
      </dgm:t>
    </dgm:pt>
    <dgm:pt modelId="{000C4E02-AAF6-4D04-9C90-9B28A7D9ECA0}" type="parTrans" cxnId="{59C16348-7714-4FE5-82A4-48E54FBAE19F}">
      <dgm:prSet/>
      <dgm:spPr/>
      <dgm:t>
        <a:bodyPr/>
        <a:lstStyle/>
        <a:p>
          <a:endParaRPr lang="en-US"/>
        </a:p>
      </dgm:t>
    </dgm:pt>
    <dgm:pt modelId="{8F95CEAE-6567-4BB9-9D42-8A0062B655C5}" type="sibTrans" cxnId="{59C16348-7714-4FE5-82A4-48E54FBAE19F}">
      <dgm:prSet/>
      <dgm:spPr/>
      <dgm:t>
        <a:bodyPr/>
        <a:lstStyle/>
        <a:p>
          <a:endParaRPr lang="en-US"/>
        </a:p>
      </dgm:t>
    </dgm:pt>
    <dgm:pt modelId="{DD9DDA70-4BE0-4E96-A91D-1C1A3DB268A9}" type="pres">
      <dgm:prSet presAssocID="{77343DDE-995B-41C7-B407-2ABDC6768B5A}" presName="Name0" presStyleCnt="0">
        <dgm:presLayoutVars>
          <dgm:dir/>
          <dgm:resizeHandles val="exact"/>
        </dgm:presLayoutVars>
      </dgm:prSet>
      <dgm:spPr/>
    </dgm:pt>
    <dgm:pt modelId="{3EC6A9B3-499F-436F-8B74-A8D99A20344A}" type="pres">
      <dgm:prSet presAssocID="{77343DDE-995B-41C7-B407-2ABDC6768B5A}" presName="vNodes" presStyleCnt="0"/>
      <dgm:spPr/>
    </dgm:pt>
    <dgm:pt modelId="{0A011079-7661-415B-9D82-644F4CC8A66D}" type="pres">
      <dgm:prSet presAssocID="{70142ADA-6A8E-4401-8FEF-90706108E306}" presName="node" presStyleLbl="node1" presStyleIdx="0" presStyleCnt="3">
        <dgm:presLayoutVars>
          <dgm:bulletEnabled val="1"/>
        </dgm:presLayoutVars>
      </dgm:prSet>
      <dgm:spPr/>
    </dgm:pt>
    <dgm:pt modelId="{4005FE93-0ECA-4F2D-9288-DE37E0C4BE74}" type="pres">
      <dgm:prSet presAssocID="{DCB2AAC3-8A99-4412-B8E4-4A76002B99FC}" presName="spacerT" presStyleCnt="0"/>
      <dgm:spPr/>
    </dgm:pt>
    <dgm:pt modelId="{57DAA5F2-550D-46BA-B133-CC954D4E38B0}" type="pres">
      <dgm:prSet presAssocID="{DCB2AAC3-8A99-4412-B8E4-4A76002B99FC}" presName="sibTrans" presStyleLbl="sibTrans2D1" presStyleIdx="0" presStyleCnt="2"/>
      <dgm:spPr/>
    </dgm:pt>
    <dgm:pt modelId="{4B1FE61C-E668-433A-9508-FCAF234EEDD3}" type="pres">
      <dgm:prSet presAssocID="{DCB2AAC3-8A99-4412-B8E4-4A76002B99FC}" presName="spacerB" presStyleCnt="0"/>
      <dgm:spPr/>
    </dgm:pt>
    <dgm:pt modelId="{4E572193-B129-46DC-A265-E833FD360E61}" type="pres">
      <dgm:prSet presAssocID="{460CF9F5-7C32-4B03-B13E-111CF5202128}" presName="node" presStyleLbl="node1" presStyleIdx="1" presStyleCnt="3">
        <dgm:presLayoutVars>
          <dgm:bulletEnabled val="1"/>
        </dgm:presLayoutVars>
      </dgm:prSet>
      <dgm:spPr/>
    </dgm:pt>
    <dgm:pt modelId="{088C937E-B00B-4914-BE46-480EDD7CA385}" type="pres">
      <dgm:prSet presAssocID="{77343DDE-995B-41C7-B407-2ABDC6768B5A}" presName="sibTransLast" presStyleLbl="sibTrans2D1" presStyleIdx="1" presStyleCnt="2"/>
      <dgm:spPr/>
    </dgm:pt>
    <dgm:pt modelId="{C1AD4EB6-B25B-42FF-BCDB-15C14E897B63}" type="pres">
      <dgm:prSet presAssocID="{77343DDE-995B-41C7-B407-2ABDC6768B5A}" presName="connectorText" presStyleLbl="sibTrans2D1" presStyleIdx="1" presStyleCnt="2"/>
      <dgm:spPr/>
    </dgm:pt>
    <dgm:pt modelId="{CA1285F0-0E7B-42E8-89DB-3C1385F4B2CB}" type="pres">
      <dgm:prSet presAssocID="{77343DDE-995B-41C7-B407-2ABDC6768B5A}" presName="lastNode" presStyleLbl="node1" presStyleIdx="2" presStyleCnt="3" custScaleX="51316" custScaleY="51316">
        <dgm:presLayoutVars>
          <dgm:bulletEnabled val="1"/>
        </dgm:presLayoutVars>
      </dgm:prSet>
      <dgm:spPr/>
    </dgm:pt>
  </dgm:ptLst>
  <dgm:cxnLst>
    <dgm:cxn modelId="{A6A2B803-085F-4CEE-8B6B-54E9F75239AC}" type="presOf" srcId="{70142ADA-6A8E-4401-8FEF-90706108E306}" destId="{0A011079-7661-415B-9D82-644F4CC8A66D}" srcOrd="0" destOrd="0" presId="urn:microsoft.com/office/officeart/2005/8/layout/equation2"/>
    <dgm:cxn modelId="{504AD533-3190-4001-BFC4-3B3442A272B6}" type="presOf" srcId="{F3AFB06E-DDB2-4F2B-81D6-7674F55EA78E}" destId="{CA1285F0-0E7B-42E8-89DB-3C1385F4B2CB}" srcOrd="0" destOrd="0" presId="urn:microsoft.com/office/officeart/2005/8/layout/equation2"/>
    <dgm:cxn modelId="{46E8B643-D7CC-43C2-9D66-049F56B6E9F7}" type="presOf" srcId="{7DAAA29A-5A65-41C5-91C9-82FC0E4D42D3}" destId="{088C937E-B00B-4914-BE46-480EDD7CA385}" srcOrd="0" destOrd="0" presId="urn:microsoft.com/office/officeart/2005/8/layout/equation2"/>
    <dgm:cxn modelId="{59C16348-7714-4FE5-82A4-48E54FBAE19F}" srcId="{77343DDE-995B-41C7-B407-2ABDC6768B5A}" destId="{F3AFB06E-DDB2-4F2B-81D6-7674F55EA78E}" srcOrd="2" destOrd="0" parTransId="{000C4E02-AAF6-4D04-9C90-9B28A7D9ECA0}" sibTransId="{8F95CEAE-6567-4BB9-9D42-8A0062B655C5}"/>
    <dgm:cxn modelId="{9425AC7E-D200-4BFF-A68E-FEA404B4BBC4}" type="presOf" srcId="{460CF9F5-7C32-4B03-B13E-111CF5202128}" destId="{4E572193-B129-46DC-A265-E833FD360E61}" srcOrd="0" destOrd="0" presId="urn:microsoft.com/office/officeart/2005/8/layout/equation2"/>
    <dgm:cxn modelId="{0EF40880-DF56-4848-8246-710FCBBBF4BE}" type="presOf" srcId="{77343DDE-995B-41C7-B407-2ABDC6768B5A}" destId="{DD9DDA70-4BE0-4E96-A91D-1C1A3DB268A9}" srcOrd="0" destOrd="0" presId="urn:microsoft.com/office/officeart/2005/8/layout/equation2"/>
    <dgm:cxn modelId="{2FC7968A-B596-4083-B2EA-1416D5FA8092}" type="presOf" srcId="{DCB2AAC3-8A99-4412-B8E4-4A76002B99FC}" destId="{57DAA5F2-550D-46BA-B133-CC954D4E38B0}" srcOrd="0" destOrd="0" presId="urn:microsoft.com/office/officeart/2005/8/layout/equation2"/>
    <dgm:cxn modelId="{50F1D98B-B511-42EF-AF58-56821512B06A}" srcId="{77343DDE-995B-41C7-B407-2ABDC6768B5A}" destId="{70142ADA-6A8E-4401-8FEF-90706108E306}" srcOrd="0" destOrd="0" parTransId="{C55C9257-3303-4EF3-A6A5-FDE37154E884}" sibTransId="{DCB2AAC3-8A99-4412-B8E4-4A76002B99FC}"/>
    <dgm:cxn modelId="{E12FD88E-762F-48AB-A863-9963C4DE175D}" srcId="{77343DDE-995B-41C7-B407-2ABDC6768B5A}" destId="{460CF9F5-7C32-4B03-B13E-111CF5202128}" srcOrd="1" destOrd="0" parTransId="{987E13B0-16A5-4F28-BF16-20248E4676ED}" sibTransId="{7DAAA29A-5A65-41C5-91C9-82FC0E4D42D3}"/>
    <dgm:cxn modelId="{BBCE40CF-DD90-49D8-8255-7D57BAB39D3D}" type="presOf" srcId="{7DAAA29A-5A65-41C5-91C9-82FC0E4D42D3}" destId="{C1AD4EB6-B25B-42FF-BCDB-15C14E897B63}" srcOrd="1" destOrd="0" presId="urn:microsoft.com/office/officeart/2005/8/layout/equation2"/>
    <dgm:cxn modelId="{BA5A55A2-0D54-4D9B-B6F6-6C0D616F2EC3}" type="presParOf" srcId="{DD9DDA70-4BE0-4E96-A91D-1C1A3DB268A9}" destId="{3EC6A9B3-499F-436F-8B74-A8D99A20344A}" srcOrd="0" destOrd="0" presId="urn:microsoft.com/office/officeart/2005/8/layout/equation2"/>
    <dgm:cxn modelId="{801F6D3E-2098-4A00-B56F-99C05FAC8B19}" type="presParOf" srcId="{3EC6A9B3-499F-436F-8B74-A8D99A20344A}" destId="{0A011079-7661-415B-9D82-644F4CC8A66D}" srcOrd="0" destOrd="0" presId="urn:microsoft.com/office/officeart/2005/8/layout/equation2"/>
    <dgm:cxn modelId="{AF513D83-2B1F-4B27-9770-8FD95415E49C}" type="presParOf" srcId="{3EC6A9B3-499F-436F-8B74-A8D99A20344A}" destId="{4005FE93-0ECA-4F2D-9288-DE37E0C4BE74}" srcOrd="1" destOrd="0" presId="urn:microsoft.com/office/officeart/2005/8/layout/equation2"/>
    <dgm:cxn modelId="{FC621B29-DF03-482C-A23B-11B0B453A0E6}" type="presParOf" srcId="{3EC6A9B3-499F-436F-8B74-A8D99A20344A}" destId="{57DAA5F2-550D-46BA-B133-CC954D4E38B0}" srcOrd="2" destOrd="0" presId="urn:microsoft.com/office/officeart/2005/8/layout/equation2"/>
    <dgm:cxn modelId="{7EDBA5BB-B639-47B9-A012-FD3F52E17354}" type="presParOf" srcId="{3EC6A9B3-499F-436F-8B74-A8D99A20344A}" destId="{4B1FE61C-E668-433A-9508-FCAF234EEDD3}" srcOrd="3" destOrd="0" presId="urn:microsoft.com/office/officeart/2005/8/layout/equation2"/>
    <dgm:cxn modelId="{1114349B-AF33-4B55-B81B-0B68AB095A0D}" type="presParOf" srcId="{3EC6A9B3-499F-436F-8B74-A8D99A20344A}" destId="{4E572193-B129-46DC-A265-E833FD360E61}" srcOrd="4" destOrd="0" presId="urn:microsoft.com/office/officeart/2005/8/layout/equation2"/>
    <dgm:cxn modelId="{4D615D61-8905-4FD4-BE92-E2B7CC27E964}" type="presParOf" srcId="{DD9DDA70-4BE0-4E96-A91D-1C1A3DB268A9}" destId="{088C937E-B00B-4914-BE46-480EDD7CA385}" srcOrd="1" destOrd="0" presId="urn:microsoft.com/office/officeart/2005/8/layout/equation2"/>
    <dgm:cxn modelId="{06586DCD-4465-4F0A-952A-8D78B98BC41B}" type="presParOf" srcId="{088C937E-B00B-4914-BE46-480EDD7CA385}" destId="{C1AD4EB6-B25B-42FF-BCDB-15C14E897B63}" srcOrd="0" destOrd="0" presId="urn:microsoft.com/office/officeart/2005/8/layout/equation2"/>
    <dgm:cxn modelId="{F72902B3-F79B-4BA8-A2A1-2950C6F6E1E1}" type="presParOf" srcId="{DD9DDA70-4BE0-4E96-A91D-1C1A3DB268A9}" destId="{CA1285F0-0E7B-42E8-89DB-3C1385F4B2CB}" srcOrd="2" destOrd="0" presId="urn:microsoft.com/office/officeart/2005/8/layout/equation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45ECB22-459D-4B38-B17A-DD91E605C044}" type="doc">
      <dgm:prSet loTypeId="urn:microsoft.com/office/officeart/2005/8/layout/hProcess6" loCatId="process" qsTypeId="urn:microsoft.com/office/officeart/2005/8/quickstyle/simple4" qsCatId="simple" csTypeId="urn:microsoft.com/office/officeart/2005/8/colors/accent1_2" csCatId="accent1" phldr="1"/>
      <dgm:spPr/>
      <dgm:t>
        <a:bodyPr/>
        <a:lstStyle/>
        <a:p>
          <a:endParaRPr lang="it-IT"/>
        </a:p>
      </dgm:t>
    </dgm:pt>
    <dgm:pt modelId="{E6E500AE-587B-4654-B4B3-428ABF7B7413}">
      <dgm:prSet phldrT="[Testo]" custT="1"/>
      <dgm:spPr/>
      <dgm:t>
        <a:bodyPr/>
        <a:lstStyle/>
        <a:p>
          <a:r>
            <a:rPr lang="it-IT" sz="1300" dirty="0"/>
            <a:t>Data </a:t>
          </a:r>
          <a:r>
            <a:rPr lang="it-IT" sz="1300" dirty="0" err="1"/>
            <a:t>acquisition</a:t>
          </a:r>
          <a:endParaRPr lang="it-IT" sz="1300" dirty="0"/>
        </a:p>
      </dgm:t>
    </dgm:pt>
    <dgm:pt modelId="{02D809DF-51F7-452D-BA6B-351EFD491542}" type="parTrans" cxnId="{B9929D6F-2DB7-4E51-B91C-1CC1412FAF6A}">
      <dgm:prSet/>
      <dgm:spPr/>
      <dgm:t>
        <a:bodyPr/>
        <a:lstStyle/>
        <a:p>
          <a:endParaRPr lang="it-IT"/>
        </a:p>
      </dgm:t>
    </dgm:pt>
    <dgm:pt modelId="{024BE1E7-27A2-4FB1-BF7B-334CD988674A}" type="sibTrans" cxnId="{B9929D6F-2DB7-4E51-B91C-1CC1412FAF6A}">
      <dgm:prSet/>
      <dgm:spPr/>
      <dgm:t>
        <a:bodyPr/>
        <a:lstStyle/>
        <a:p>
          <a:endParaRPr lang="it-IT"/>
        </a:p>
      </dgm:t>
    </dgm:pt>
    <dgm:pt modelId="{10F42567-4E97-4D58-AA96-1444F2E3B706}">
      <dgm:prSet phldrT="[Testo]" custT="1"/>
      <dgm:spPr/>
      <dgm:t>
        <a:bodyPr/>
        <a:lstStyle/>
        <a:p>
          <a:r>
            <a:rPr lang="it-IT" sz="1300" dirty="0"/>
            <a:t>Sound </a:t>
          </a:r>
          <a:r>
            <a:rPr lang="it-IT" sz="1300" dirty="0" err="1"/>
            <a:t>detection</a:t>
          </a:r>
          <a:endParaRPr lang="it-IT" sz="1300" dirty="0"/>
        </a:p>
      </dgm:t>
    </dgm:pt>
    <dgm:pt modelId="{D5A09B6C-32B9-48A2-BCFF-ABDDCD9F94B5}" type="parTrans" cxnId="{416D05DF-3B18-4EC2-8DDB-25EA0FBA16B1}">
      <dgm:prSet/>
      <dgm:spPr/>
      <dgm:t>
        <a:bodyPr/>
        <a:lstStyle/>
        <a:p>
          <a:endParaRPr lang="it-IT"/>
        </a:p>
      </dgm:t>
    </dgm:pt>
    <dgm:pt modelId="{05E14BB2-B614-4471-AAF2-346DE43B6B10}" type="sibTrans" cxnId="{416D05DF-3B18-4EC2-8DDB-25EA0FBA16B1}">
      <dgm:prSet/>
      <dgm:spPr/>
      <dgm:t>
        <a:bodyPr/>
        <a:lstStyle/>
        <a:p>
          <a:endParaRPr lang="it-IT"/>
        </a:p>
      </dgm:t>
    </dgm:pt>
    <dgm:pt modelId="{994177DB-FF23-43DB-8E2C-03FC4A625E5B}">
      <dgm:prSet phldrT="[Testo]" custT="1">
        <dgm:style>
          <a:lnRef idx="1">
            <a:schemeClr val="accent2"/>
          </a:lnRef>
          <a:fillRef idx="3">
            <a:schemeClr val="accent2"/>
          </a:fillRef>
          <a:effectRef idx="2">
            <a:schemeClr val="accent2"/>
          </a:effectRef>
          <a:fontRef idx="minor">
            <a:schemeClr val="lt1"/>
          </a:fontRef>
        </dgm:style>
      </dgm:prSet>
      <dgm:spPr/>
      <dgm:t>
        <a:bodyPr/>
        <a:lstStyle/>
        <a:p>
          <a:r>
            <a:rPr lang="it-IT" sz="1300" dirty="0"/>
            <a:t>Sound </a:t>
          </a:r>
          <a:r>
            <a:rPr lang="it-IT" sz="1300" dirty="0" err="1"/>
            <a:t>classification</a:t>
          </a:r>
          <a:endParaRPr lang="it-IT" sz="1300" dirty="0"/>
        </a:p>
      </dgm:t>
    </dgm:pt>
    <dgm:pt modelId="{2E753345-101B-4C5A-B8DA-C89DB954DDEF}" type="parTrans" cxnId="{B4B799B2-9A2C-4623-B930-508CD6A5A660}">
      <dgm:prSet/>
      <dgm:spPr/>
      <dgm:t>
        <a:bodyPr/>
        <a:lstStyle/>
        <a:p>
          <a:endParaRPr lang="it-IT"/>
        </a:p>
      </dgm:t>
    </dgm:pt>
    <dgm:pt modelId="{D31AD026-701E-438A-8758-749FF0F452CB}" type="sibTrans" cxnId="{B4B799B2-9A2C-4623-B930-508CD6A5A660}">
      <dgm:prSet/>
      <dgm:spPr/>
      <dgm:t>
        <a:bodyPr/>
        <a:lstStyle/>
        <a:p>
          <a:endParaRPr lang="it-IT"/>
        </a:p>
      </dgm:t>
    </dgm:pt>
    <dgm:pt modelId="{B9C09E83-A305-427A-9ABB-800312FDD809}" type="pres">
      <dgm:prSet presAssocID="{945ECB22-459D-4B38-B17A-DD91E605C044}" presName="theList" presStyleCnt="0">
        <dgm:presLayoutVars>
          <dgm:dir/>
          <dgm:animLvl val="lvl"/>
          <dgm:resizeHandles val="exact"/>
        </dgm:presLayoutVars>
      </dgm:prSet>
      <dgm:spPr/>
    </dgm:pt>
    <dgm:pt modelId="{DA4B919B-67A2-4FA1-B132-573DBA9D2E97}" type="pres">
      <dgm:prSet presAssocID="{E6E500AE-587B-4654-B4B3-428ABF7B7413}" presName="compNode" presStyleCnt="0"/>
      <dgm:spPr/>
    </dgm:pt>
    <dgm:pt modelId="{46E62B0C-7CBA-4F81-905E-C9E9D647207F}" type="pres">
      <dgm:prSet presAssocID="{E6E500AE-587B-4654-B4B3-428ABF7B7413}" presName="noGeometry" presStyleCnt="0"/>
      <dgm:spPr/>
    </dgm:pt>
    <dgm:pt modelId="{2F0D29E8-A8BB-4FDA-BA61-154CB76CC245}" type="pres">
      <dgm:prSet presAssocID="{E6E500AE-587B-4654-B4B3-428ABF7B7413}" presName="childTextVisible" presStyleLbl="bgAccFollowNode1" presStyleIdx="0" presStyleCnt="3" custScaleX="90910" custScaleY="90958">
        <dgm:presLayoutVars>
          <dgm:bulletEnabled val="1"/>
        </dgm:presLayoutVars>
      </dgm:prSet>
      <dgm:spPr>
        <a:solidFill>
          <a:schemeClr val="accent4">
            <a:lumMod val="20000"/>
            <a:lumOff val="80000"/>
            <a:alpha val="90000"/>
          </a:schemeClr>
        </a:solidFill>
      </dgm:spPr>
    </dgm:pt>
    <dgm:pt modelId="{F313CC70-5E7A-4828-802E-722E0170BF6B}" type="pres">
      <dgm:prSet presAssocID="{E6E500AE-587B-4654-B4B3-428ABF7B7413}" presName="childTextHidden" presStyleLbl="bgAccFollowNode1" presStyleIdx="0" presStyleCnt="3"/>
      <dgm:spPr/>
    </dgm:pt>
    <dgm:pt modelId="{A08C1369-0663-4423-B72D-F62B03D29755}" type="pres">
      <dgm:prSet presAssocID="{E6E500AE-587B-4654-B4B3-428ABF7B7413}" presName="parentText" presStyleLbl="node1" presStyleIdx="0" presStyleCnt="3" custScaleX="146410" custScaleY="146410">
        <dgm:presLayoutVars>
          <dgm:chMax val="1"/>
          <dgm:bulletEnabled val="1"/>
        </dgm:presLayoutVars>
      </dgm:prSet>
      <dgm:spPr/>
    </dgm:pt>
    <dgm:pt modelId="{557970FF-9D6D-4222-96E2-03C8C3353B26}" type="pres">
      <dgm:prSet presAssocID="{E6E500AE-587B-4654-B4B3-428ABF7B7413}" presName="aSpace" presStyleCnt="0"/>
      <dgm:spPr/>
    </dgm:pt>
    <dgm:pt modelId="{05FFC715-C332-4295-9C61-C9F92B13197D}" type="pres">
      <dgm:prSet presAssocID="{10F42567-4E97-4D58-AA96-1444F2E3B706}" presName="compNode" presStyleCnt="0"/>
      <dgm:spPr/>
    </dgm:pt>
    <dgm:pt modelId="{81E1B66F-4952-4FAA-9040-AD453D142B9F}" type="pres">
      <dgm:prSet presAssocID="{10F42567-4E97-4D58-AA96-1444F2E3B706}" presName="noGeometry" presStyleCnt="0"/>
      <dgm:spPr/>
    </dgm:pt>
    <dgm:pt modelId="{98AD6F75-F4D0-46B5-8ACA-633DB48945FF}" type="pres">
      <dgm:prSet presAssocID="{10F42567-4E97-4D58-AA96-1444F2E3B706}" presName="childTextVisible" presStyleLbl="bgAccFollowNode1" presStyleIdx="1" presStyleCnt="3" custScaleX="90910" custScaleY="90910">
        <dgm:presLayoutVars>
          <dgm:bulletEnabled val="1"/>
        </dgm:presLayoutVars>
      </dgm:prSet>
      <dgm:spPr>
        <a:solidFill>
          <a:schemeClr val="accent4">
            <a:lumMod val="20000"/>
            <a:lumOff val="80000"/>
            <a:alpha val="90000"/>
          </a:schemeClr>
        </a:solidFill>
      </dgm:spPr>
    </dgm:pt>
    <dgm:pt modelId="{FB0BE926-56DA-4682-8160-90E9A6B2C6F5}" type="pres">
      <dgm:prSet presAssocID="{10F42567-4E97-4D58-AA96-1444F2E3B706}" presName="childTextHidden" presStyleLbl="bgAccFollowNode1" presStyleIdx="1" presStyleCnt="3"/>
      <dgm:spPr/>
    </dgm:pt>
    <dgm:pt modelId="{5DFFC627-6ACE-4D11-9BCF-271379ABB3F7}" type="pres">
      <dgm:prSet presAssocID="{10F42567-4E97-4D58-AA96-1444F2E3B706}" presName="parentText" presStyleLbl="node1" presStyleIdx="1" presStyleCnt="3" custScaleX="146410" custScaleY="146410">
        <dgm:presLayoutVars>
          <dgm:chMax val="1"/>
          <dgm:bulletEnabled val="1"/>
        </dgm:presLayoutVars>
      </dgm:prSet>
      <dgm:spPr/>
    </dgm:pt>
    <dgm:pt modelId="{95A998E3-C9DE-4E35-938B-A05E7B4DC991}" type="pres">
      <dgm:prSet presAssocID="{10F42567-4E97-4D58-AA96-1444F2E3B706}" presName="aSpace" presStyleCnt="0"/>
      <dgm:spPr/>
    </dgm:pt>
    <dgm:pt modelId="{46BF7E4C-9211-47E2-9809-563CC01E5D6C}" type="pres">
      <dgm:prSet presAssocID="{994177DB-FF23-43DB-8E2C-03FC4A625E5B}" presName="compNode" presStyleCnt="0"/>
      <dgm:spPr/>
    </dgm:pt>
    <dgm:pt modelId="{C4AFABA1-C554-46F9-B0E7-2DBD1CE39230}" type="pres">
      <dgm:prSet presAssocID="{994177DB-FF23-43DB-8E2C-03FC4A625E5B}" presName="noGeometry" presStyleCnt="0"/>
      <dgm:spPr/>
    </dgm:pt>
    <dgm:pt modelId="{EA256DF1-AC07-4CE1-A4D8-59B59A1C3C4C}" type="pres">
      <dgm:prSet presAssocID="{994177DB-FF23-43DB-8E2C-03FC4A625E5B}" presName="childTextVisible" presStyleLbl="bgAccFollowNode1" presStyleIdx="2" presStyleCnt="3" custScaleX="90910" custScaleY="90910">
        <dgm:presLayoutVars>
          <dgm:bulletEnabled val="1"/>
        </dgm:presLayoutVars>
      </dgm:prSet>
      <dgm:spPr>
        <a:solidFill>
          <a:schemeClr val="accent4">
            <a:lumMod val="20000"/>
            <a:lumOff val="80000"/>
            <a:alpha val="90000"/>
          </a:schemeClr>
        </a:solidFill>
      </dgm:spPr>
    </dgm:pt>
    <dgm:pt modelId="{064C701F-F8E6-4357-AB85-D1B7E5A488CD}" type="pres">
      <dgm:prSet presAssocID="{994177DB-FF23-43DB-8E2C-03FC4A625E5B}" presName="childTextHidden" presStyleLbl="bgAccFollowNode1" presStyleIdx="2" presStyleCnt="3"/>
      <dgm:spPr/>
    </dgm:pt>
    <dgm:pt modelId="{0BFB7E28-955D-43D3-BA06-84949634F5D4}" type="pres">
      <dgm:prSet presAssocID="{994177DB-FF23-43DB-8E2C-03FC4A625E5B}" presName="parentText" presStyleLbl="node1" presStyleIdx="2" presStyleCnt="3" custScaleX="146410" custScaleY="146410">
        <dgm:presLayoutVars>
          <dgm:chMax val="1"/>
          <dgm:bulletEnabled val="1"/>
        </dgm:presLayoutVars>
      </dgm:prSet>
      <dgm:spPr/>
    </dgm:pt>
  </dgm:ptLst>
  <dgm:cxnLst>
    <dgm:cxn modelId="{04297D10-7D91-4FD0-AACD-0F260D583BD0}" type="presOf" srcId="{945ECB22-459D-4B38-B17A-DD91E605C044}" destId="{B9C09E83-A305-427A-9ABB-800312FDD809}" srcOrd="0" destOrd="0" presId="urn:microsoft.com/office/officeart/2005/8/layout/hProcess6"/>
    <dgm:cxn modelId="{B9929D6F-2DB7-4E51-B91C-1CC1412FAF6A}" srcId="{945ECB22-459D-4B38-B17A-DD91E605C044}" destId="{E6E500AE-587B-4654-B4B3-428ABF7B7413}" srcOrd="0" destOrd="0" parTransId="{02D809DF-51F7-452D-BA6B-351EFD491542}" sibTransId="{024BE1E7-27A2-4FB1-BF7B-334CD988674A}"/>
    <dgm:cxn modelId="{B4B799B2-9A2C-4623-B930-508CD6A5A660}" srcId="{945ECB22-459D-4B38-B17A-DD91E605C044}" destId="{994177DB-FF23-43DB-8E2C-03FC4A625E5B}" srcOrd="2" destOrd="0" parTransId="{2E753345-101B-4C5A-B8DA-C89DB954DDEF}" sibTransId="{D31AD026-701E-438A-8758-749FF0F452CB}"/>
    <dgm:cxn modelId="{9B4D71B9-B716-4F89-9E87-391F429053B5}" type="presOf" srcId="{994177DB-FF23-43DB-8E2C-03FC4A625E5B}" destId="{0BFB7E28-955D-43D3-BA06-84949634F5D4}" srcOrd="0" destOrd="0" presId="urn:microsoft.com/office/officeart/2005/8/layout/hProcess6"/>
    <dgm:cxn modelId="{416D05DF-3B18-4EC2-8DDB-25EA0FBA16B1}" srcId="{945ECB22-459D-4B38-B17A-DD91E605C044}" destId="{10F42567-4E97-4D58-AA96-1444F2E3B706}" srcOrd="1" destOrd="0" parTransId="{D5A09B6C-32B9-48A2-BCFF-ABDDCD9F94B5}" sibTransId="{05E14BB2-B614-4471-AAF2-346DE43B6B10}"/>
    <dgm:cxn modelId="{1E0BF5FC-93BD-47B4-88A5-77A540DB19EE}" type="presOf" srcId="{10F42567-4E97-4D58-AA96-1444F2E3B706}" destId="{5DFFC627-6ACE-4D11-9BCF-271379ABB3F7}" srcOrd="0" destOrd="0" presId="urn:microsoft.com/office/officeart/2005/8/layout/hProcess6"/>
    <dgm:cxn modelId="{BBC733FE-986A-43A3-A109-B2527BD11B88}" type="presOf" srcId="{E6E500AE-587B-4654-B4B3-428ABF7B7413}" destId="{A08C1369-0663-4423-B72D-F62B03D29755}" srcOrd="0" destOrd="0" presId="urn:microsoft.com/office/officeart/2005/8/layout/hProcess6"/>
    <dgm:cxn modelId="{7717A8DE-CECE-4D5E-A5AB-204E823BB7AB}" type="presParOf" srcId="{B9C09E83-A305-427A-9ABB-800312FDD809}" destId="{DA4B919B-67A2-4FA1-B132-573DBA9D2E97}" srcOrd="0" destOrd="0" presId="urn:microsoft.com/office/officeart/2005/8/layout/hProcess6"/>
    <dgm:cxn modelId="{BDB4ACF2-6C6B-4EEB-A8E0-608DFA83A9D3}" type="presParOf" srcId="{DA4B919B-67A2-4FA1-B132-573DBA9D2E97}" destId="{46E62B0C-7CBA-4F81-905E-C9E9D647207F}" srcOrd="0" destOrd="0" presId="urn:microsoft.com/office/officeart/2005/8/layout/hProcess6"/>
    <dgm:cxn modelId="{12AF33B5-8183-48F7-B831-80F359E94BEE}" type="presParOf" srcId="{DA4B919B-67A2-4FA1-B132-573DBA9D2E97}" destId="{2F0D29E8-A8BB-4FDA-BA61-154CB76CC245}" srcOrd="1" destOrd="0" presId="urn:microsoft.com/office/officeart/2005/8/layout/hProcess6"/>
    <dgm:cxn modelId="{18BC2441-47F5-42B2-B01C-48EE8B26E537}" type="presParOf" srcId="{DA4B919B-67A2-4FA1-B132-573DBA9D2E97}" destId="{F313CC70-5E7A-4828-802E-722E0170BF6B}" srcOrd="2" destOrd="0" presId="urn:microsoft.com/office/officeart/2005/8/layout/hProcess6"/>
    <dgm:cxn modelId="{73BEBC07-8152-40DB-9F69-67440C92C3DD}" type="presParOf" srcId="{DA4B919B-67A2-4FA1-B132-573DBA9D2E97}" destId="{A08C1369-0663-4423-B72D-F62B03D29755}" srcOrd="3" destOrd="0" presId="urn:microsoft.com/office/officeart/2005/8/layout/hProcess6"/>
    <dgm:cxn modelId="{7A39F768-8478-48F7-BD18-3A45A89CD5BC}" type="presParOf" srcId="{B9C09E83-A305-427A-9ABB-800312FDD809}" destId="{557970FF-9D6D-4222-96E2-03C8C3353B26}" srcOrd="1" destOrd="0" presId="urn:microsoft.com/office/officeart/2005/8/layout/hProcess6"/>
    <dgm:cxn modelId="{B40ED44B-CD39-4297-913F-1AF103681942}" type="presParOf" srcId="{B9C09E83-A305-427A-9ABB-800312FDD809}" destId="{05FFC715-C332-4295-9C61-C9F92B13197D}" srcOrd="2" destOrd="0" presId="urn:microsoft.com/office/officeart/2005/8/layout/hProcess6"/>
    <dgm:cxn modelId="{12F0D1E6-0ACD-42DD-B2FB-4EAF528513D0}" type="presParOf" srcId="{05FFC715-C332-4295-9C61-C9F92B13197D}" destId="{81E1B66F-4952-4FAA-9040-AD453D142B9F}" srcOrd="0" destOrd="0" presId="urn:microsoft.com/office/officeart/2005/8/layout/hProcess6"/>
    <dgm:cxn modelId="{5C8DFA08-B623-449C-BAD1-EA6778158892}" type="presParOf" srcId="{05FFC715-C332-4295-9C61-C9F92B13197D}" destId="{98AD6F75-F4D0-46B5-8ACA-633DB48945FF}" srcOrd="1" destOrd="0" presId="urn:microsoft.com/office/officeart/2005/8/layout/hProcess6"/>
    <dgm:cxn modelId="{28C70DF8-4517-4F50-8669-90063AC2E1B4}" type="presParOf" srcId="{05FFC715-C332-4295-9C61-C9F92B13197D}" destId="{FB0BE926-56DA-4682-8160-90E9A6B2C6F5}" srcOrd="2" destOrd="0" presId="urn:microsoft.com/office/officeart/2005/8/layout/hProcess6"/>
    <dgm:cxn modelId="{84D7ADB4-7E8E-4181-BE45-728F7A966A07}" type="presParOf" srcId="{05FFC715-C332-4295-9C61-C9F92B13197D}" destId="{5DFFC627-6ACE-4D11-9BCF-271379ABB3F7}" srcOrd="3" destOrd="0" presId="urn:microsoft.com/office/officeart/2005/8/layout/hProcess6"/>
    <dgm:cxn modelId="{A182F6F9-CE1E-4F04-99A2-537AD311FDB2}" type="presParOf" srcId="{B9C09E83-A305-427A-9ABB-800312FDD809}" destId="{95A998E3-C9DE-4E35-938B-A05E7B4DC991}" srcOrd="3" destOrd="0" presId="urn:microsoft.com/office/officeart/2005/8/layout/hProcess6"/>
    <dgm:cxn modelId="{A0C238B1-9EF4-4E0C-BA95-EE4A79E40224}" type="presParOf" srcId="{B9C09E83-A305-427A-9ABB-800312FDD809}" destId="{46BF7E4C-9211-47E2-9809-563CC01E5D6C}" srcOrd="4" destOrd="0" presId="urn:microsoft.com/office/officeart/2005/8/layout/hProcess6"/>
    <dgm:cxn modelId="{FC9A48EF-CE90-4CC8-90B5-4E670B4C5AD0}" type="presParOf" srcId="{46BF7E4C-9211-47E2-9809-563CC01E5D6C}" destId="{C4AFABA1-C554-46F9-B0E7-2DBD1CE39230}" srcOrd="0" destOrd="0" presId="urn:microsoft.com/office/officeart/2005/8/layout/hProcess6"/>
    <dgm:cxn modelId="{63840FF0-8F20-426F-87C2-24D228AF5730}" type="presParOf" srcId="{46BF7E4C-9211-47E2-9809-563CC01E5D6C}" destId="{EA256DF1-AC07-4CE1-A4D8-59B59A1C3C4C}" srcOrd="1" destOrd="0" presId="urn:microsoft.com/office/officeart/2005/8/layout/hProcess6"/>
    <dgm:cxn modelId="{F3BA2F37-F779-4EED-AAD8-BE71B0B2E164}" type="presParOf" srcId="{46BF7E4C-9211-47E2-9809-563CC01E5D6C}" destId="{064C701F-F8E6-4357-AB85-D1B7E5A488CD}" srcOrd="2" destOrd="0" presId="urn:microsoft.com/office/officeart/2005/8/layout/hProcess6"/>
    <dgm:cxn modelId="{48463126-2EA3-4037-AC7F-3B3973575773}" type="presParOf" srcId="{46BF7E4C-9211-47E2-9809-563CC01E5D6C}" destId="{0BFB7E28-955D-43D3-BA06-84949634F5D4}"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40F4F49-DFD2-47E7-916A-BEDC78C6A3FA}" type="doc">
      <dgm:prSet loTypeId="urn:microsoft.com/office/officeart/2005/8/layout/vList3" loCatId="picture" qsTypeId="urn:microsoft.com/office/officeart/2005/8/quickstyle/simple4" qsCatId="simple" csTypeId="urn:microsoft.com/office/officeart/2005/8/colors/accent1_1" csCatId="accent1" phldr="1"/>
      <dgm:spPr/>
      <dgm:t>
        <a:bodyPr/>
        <a:lstStyle/>
        <a:p>
          <a:endParaRPr lang="en-US"/>
        </a:p>
      </dgm:t>
    </dgm:pt>
    <dgm:pt modelId="{745FE852-A362-4411-BA1B-A6801C5F7F7F}">
      <dgm:prSet phldrT="[Testo]" custT="1"/>
      <dgm:spPr/>
      <dgm:t>
        <a:bodyPr lIns="432000"/>
        <a:lstStyle/>
        <a:p>
          <a:pPr algn="ctr"/>
          <a:r>
            <a:rPr lang="en-US" sz="1800" dirty="0"/>
            <a:t>Python</a:t>
          </a:r>
          <a:endParaRPr lang="en-US" sz="2400" dirty="0"/>
        </a:p>
      </dgm:t>
    </dgm:pt>
    <dgm:pt modelId="{90B902A2-AD49-4FCF-AC16-7699BB021076}" type="parTrans" cxnId="{D6F0CC88-36AC-455C-827B-9C89157D4396}">
      <dgm:prSet/>
      <dgm:spPr/>
      <dgm:t>
        <a:bodyPr/>
        <a:lstStyle/>
        <a:p>
          <a:endParaRPr lang="en-US"/>
        </a:p>
      </dgm:t>
    </dgm:pt>
    <dgm:pt modelId="{864B19DC-475B-4576-A3FA-44D893C2F286}" type="sibTrans" cxnId="{D6F0CC88-36AC-455C-827B-9C89157D4396}">
      <dgm:prSet/>
      <dgm:spPr/>
      <dgm:t>
        <a:bodyPr/>
        <a:lstStyle/>
        <a:p>
          <a:endParaRPr lang="en-US"/>
        </a:p>
      </dgm:t>
    </dgm:pt>
    <dgm:pt modelId="{BA859165-E8A8-442A-B5D6-5F19CEF23981}">
      <dgm:prSet phldrT="[Testo]" custT="1"/>
      <dgm:spPr/>
      <dgm:t>
        <a:bodyPr lIns="432000"/>
        <a:lstStyle/>
        <a:p>
          <a:pPr algn="ctr"/>
          <a:r>
            <a:rPr lang="en-US" sz="1800" dirty="0"/>
            <a:t>Pandas</a:t>
          </a:r>
        </a:p>
      </dgm:t>
    </dgm:pt>
    <dgm:pt modelId="{42DB39F2-959E-4CA0-8FEC-8E1A39ED66B1}" type="parTrans" cxnId="{9AC82B76-6178-43D5-B5CF-9379EA650565}">
      <dgm:prSet/>
      <dgm:spPr/>
      <dgm:t>
        <a:bodyPr/>
        <a:lstStyle/>
        <a:p>
          <a:endParaRPr lang="en-US"/>
        </a:p>
      </dgm:t>
    </dgm:pt>
    <dgm:pt modelId="{586CAEE9-6BE2-4C06-B6AB-60455C55AAFF}" type="sibTrans" cxnId="{9AC82B76-6178-43D5-B5CF-9379EA650565}">
      <dgm:prSet/>
      <dgm:spPr/>
      <dgm:t>
        <a:bodyPr/>
        <a:lstStyle/>
        <a:p>
          <a:endParaRPr lang="en-US"/>
        </a:p>
      </dgm:t>
    </dgm:pt>
    <dgm:pt modelId="{8E0E130F-E10E-4E36-8FFA-4983A1892D5F}">
      <dgm:prSet custT="1"/>
      <dgm:spPr/>
      <dgm:t>
        <a:bodyPr lIns="432000"/>
        <a:lstStyle/>
        <a:p>
          <a:pPr algn="ctr"/>
          <a:r>
            <a:rPr lang="en-US" sz="1800" dirty="0"/>
            <a:t>Matplotlib</a:t>
          </a:r>
          <a:endParaRPr lang="en-US" sz="2000" dirty="0"/>
        </a:p>
      </dgm:t>
    </dgm:pt>
    <dgm:pt modelId="{F630CDCE-B9C9-427D-96B3-004AF7400C69}" type="parTrans" cxnId="{83DA7BDA-C52A-4694-8294-0C426A4D9556}">
      <dgm:prSet/>
      <dgm:spPr/>
      <dgm:t>
        <a:bodyPr/>
        <a:lstStyle/>
        <a:p>
          <a:endParaRPr lang="en-US"/>
        </a:p>
      </dgm:t>
    </dgm:pt>
    <dgm:pt modelId="{21433954-9BC5-4275-86CE-F8B4D049DD77}" type="sibTrans" cxnId="{83DA7BDA-C52A-4694-8294-0C426A4D9556}">
      <dgm:prSet/>
      <dgm:spPr/>
      <dgm:t>
        <a:bodyPr/>
        <a:lstStyle/>
        <a:p>
          <a:endParaRPr lang="en-US"/>
        </a:p>
      </dgm:t>
    </dgm:pt>
    <dgm:pt modelId="{56633FD5-0A13-4050-964F-FB9ADADFFEF9}">
      <dgm:prSet custT="1"/>
      <dgm:spPr/>
      <dgm:t>
        <a:bodyPr lIns="432000"/>
        <a:lstStyle/>
        <a:p>
          <a:pPr algn="ctr"/>
          <a:r>
            <a:rPr lang="en-US" sz="1800" dirty="0" err="1"/>
            <a:t>PyTorch</a:t>
          </a:r>
          <a:endParaRPr lang="en-US" sz="2400" dirty="0"/>
        </a:p>
      </dgm:t>
    </dgm:pt>
    <dgm:pt modelId="{6171ED70-CA5E-489C-A462-AC20BA8CDA0C}" type="parTrans" cxnId="{7CEEE512-EA9F-435F-9973-21BCB6FF0182}">
      <dgm:prSet/>
      <dgm:spPr/>
      <dgm:t>
        <a:bodyPr/>
        <a:lstStyle/>
        <a:p>
          <a:endParaRPr lang="en-US"/>
        </a:p>
      </dgm:t>
    </dgm:pt>
    <dgm:pt modelId="{C4B86435-2B42-4220-84A9-ED10E5D35E44}" type="sibTrans" cxnId="{7CEEE512-EA9F-435F-9973-21BCB6FF0182}">
      <dgm:prSet/>
      <dgm:spPr/>
      <dgm:t>
        <a:bodyPr/>
        <a:lstStyle/>
        <a:p>
          <a:endParaRPr lang="en-US"/>
        </a:p>
      </dgm:t>
    </dgm:pt>
    <dgm:pt modelId="{F091A32C-6BA1-4245-9687-29FF3307C1AF}">
      <dgm:prSet custT="1"/>
      <dgm:spPr/>
      <dgm:t>
        <a:bodyPr lIns="432000"/>
        <a:lstStyle/>
        <a:p>
          <a:pPr algn="ctr"/>
          <a:r>
            <a:rPr lang="en-US" sz="1800" dirty="0" err="1"/>
            <a:t>Colab</a:t>
          </a:r>
          <a:endParaRPr lang="en-US" sz="2000" dirty="0"/>
        </a:p>
      </dgm:t>
    </dgm:pt>
    <dgm:pt modelId="{F380E3B7-77B1-4444-A755-6D5E2B89E629}" type="parTrans" cxnId="{F3804DA6-FD44-4B91-B620-C0336ADD7172}">
      <dgm:prSet/>
      <dgm:spPr/>
      <dgm:t>
        <a:bodyPr/>
        <a:lstStyle/>
        <a:p>
          <a:endParaRPr lang="en-US"/>
        </a:p>
      </dgm:t>
    </dgm:pt>
    <dgm:pt modelId="{7E8FF19E-B6D0-4403-9837-C4D5A341B7BA}" type="sibTrans" cxnId="{F3804DA6-FD44-4B91-B620-C0336ADD7172}">
      <dgm:prSet/>
      <dgm:spPr/>
      <dgm:t>
        <a:bodyPr/>
        <a:lstStyle/>
        <a:p>
          <a:endParaRPr lang="en-US"/>
        </a:p>
      </dgm:t>
    </dgm:pt>
    <dgm:pt modelId="{3F9CCB4B-CCE1-4B27-AC9C-E4FE8AD85861}" type="pres">
      <dgm:prSet presAssocID="{640F4F49-DFD2-47E7-916A-BEDC78C6A3FA}" presName="linearFlow" presStyleCnt="0">
        <dgm:presLayoutVars>
          <dgm:dir/>
          <dgm:resizeHandles val="exact"/>
        </dgm:presLayoutVars>
      </dgm:prSet>
      <dgm:spPr/>
    </dgm:pt>
    <dgm:pt modelId="{88AEC5E5-40C9-4E51-9C04-8091646550C0}" type="pres">
      <dgm:prSet presAssocID="{745FE852-A362-4411-BA1B-A6801C5F7F7F}" presName="composite" presStyleCnt="0"/>
      <dgm:spPr/>
    </dgm:pt>
    <dgm:pt modelId="{31CF8D64-39CA-4022-816B-17E8EBFBECCE}" type="pres">
      <dgm:prSet presAssocID="{745FE852-A362-4411-BA1B-A6801C5F7F7F}" presName="imgShp" presStyleLbl="fgImgPlace1" presStyleIdx="0" presStyleCnt="5" custScaleX="235795" custScaleY="235795"/>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F7CFE432-8DC3-4C8B-8DB7-AA3BD49A4B26}" type="pres">
      <dgm:prSet presAssocID="{745FE852-A362-4411-BA1B-A6801C5F7F7F}" presName="txShp" presStyleLbl="node1" presStyleIdx="0" presStyleCnt="5">
        <dgm:presLayoutVars>
          <dgm:bulletEnabled val="1"/>
        </dgm:presLayoutVars>
      </dgm:prSet>
      <dgm:spPr/>
    </dgm:pt>
    <dgm:pt modelId="{015C78BF-F2B6-4F68-A2D0-FFC4079AF527}" type="pres">
      <dgm:prSet presAssocID="{864B19DC-475B-4576-A3FA-44D893C2F286}" presName="spacing" presStyleCnt="0"/>
      <dgm:spPr/>
    </dgm:pt>
    <dgm:pt modelId="{DDBF2798-F111-44F6-9BFE-42EC71542DE2}" type="pres">
      <dgm:prSet presAssocID="{BA859165-E8A8-442A-B5D6-5F19CEF23981}" presName="composite" presStyleCnt="0"/>
      <dgm:spPr/>
    </dgm:pt>
    <dgm:pt modelId="{F8637AFF-347F-4A7A-91E1-4868FBF118C3}" type="pres">
      <dgm:prSet presAssocID="{BA859165-E8A8-442A-B5D6-5F19CEF23981}" presName="imgShp" presStyleLbl="fgImgPlace1" presStyleIdx="1" presStyleCnt="5" custScaleX="235795" custScaleY="235795"/>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16738" r="16738"/>
          </a:stretch>
        </a:blipFill>
      </dgm:spPr>
    </dgm:pt>
    <dgm:pt modelId="{6D1803CB-E31F-4EAF-9156-75B5045424DC}" type="pres">
      <dgm:prSet presAssocID="{BA859165-E8A8-442A-B5D6-5F19CEF23981}" presName="txShp" presStyleLbl="node1" presStyleIdx="1" presStyleCnt="5">
        <dgm:presLayoutVars>
          <dgm:bulletEnabled val="1"/>
        </dgm:presLayoutVars>
      </dgm:prSet>
      <dgm:spPr/>
    </dgm:pt>
    <dgm:pt modelId="{2F4DE933-1A40-4A44-AF18-6A1CD6BE13F1}" type="pres">
      <dgm:prSet presAssocID="{586CAEE9-6BE2-4C06-B6AB-60455C55AAFF}" presName="spacing" presStyleCnt="0"/>
      <dgm:spPr/>
    </dgm:pt>
    <dgm:pt modelId="{8EA6A262-8BC8-476C-952D-26DCDEF70C60}" type="pres">
      <dgm:prSet presAssocID="{8E0E130F-E10E-4E36-8FFA-4983A1892D5F}" presName="composite" presStyleCnt="0"/>
      <dgm:spPr/>
    </dgm:pt>
    <dgm:pt modelId="{ADA21671-A839-428E-9302-645D86276BE4}" type="pres">
      <dgm:prSet presAssocID="{8E0E130F-E10E-4E36-8FFA-4983A1892D5F}" presName="imgShp" presStyleLbl="fgImgPlace1" presStyleIdx="2" presStyleCnt="5" custScaleX="235795" custScaleY="235795"/>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1E4A70E2-68E6-4F90-A2EC-6D3CE84E4FB1}" type="pres">
      <dgm:prSet presAssocID="{8E0E130F-E10E-4E36-8FFA-4983A1892D5F}" presName="txShp" presStyleLbl="node1" presStyleIdx="2" presStyleCnt="5">
        <dgm:presLayoutVars>
          <dgm:bulletEnabled val="1"/>
        </dgm:presLayoutVars>
      </dgm:prSet>
      <dgm:spPr/>
    </dgm:pt>
    <dgm:pt modelId="{665DF440-E7F5-4647-95E0-FB519B794EBD}" type="pres">
      <dgm:prSet presAssocID="{21433954-9BC5-4275-86CE-F8B4D049DD77}" presName="spacing" presStyleCnt="0"/>
      <dgm:spPr/>
    </dgm:pt>
    <dgm:pt modelId="{BF8458C5-CD1D-49B6-B9BC-850EBCCAB7AF}" type="pres">
      <dgm:prSet presAssocID="{56633FD5-0A13-4050-964F-FB9ADADFFEF9}" presName="composite" presStyleCnt="0"/>
      <dgm:spPr/>
    </dgm:pt>
    <dgm:pt modelId="{ED22C065-CEE2-4C10-801A-B1C79088AFA8}" type="pres">
      <dgm:prSet presAssocID="{56633FD5-0A13-4050-964F-FB9ADADFFEF9}" presName="imgShp" presStyleLbl="fgImgPlace1" presStyleIdx="3" presStyleCnt="5" custScaleX="235795" custScaleY="235795"/>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 modelId="{54ED9497-F41E-4C00-88BD-F5D6CD7F789C}" type="pres">
      <dgm:prSet presAssocID="{56633FD5-0A13-4050-964F-FB9ADADFFEF9}" presName="txShp" presStyleLbl="node1" presStyleIdx="3" presStyleCnt="5">
        <dgm:presLayoutVars>
          <dgm:bulletEnabled val="1"/>
        </dgm:presLayoutVars>
      </dgm:prSet>
      <dgm:spPr/>
    </dgm:pt>
    <dgm:pt modelId="{1DB89E85-070F-4CB2-BB90-3709B1A99B75}" type="pres">
      <dgm:prSet presAssocID="{C4B86435-2B42-4220-84A9-ED10E5D35E44}" presName="spacing" presStyleCnt="0"/>
      <dgm:spPr/>
    </dgm:pt>
    <dgm:pt modelId="{C4532E3C-6459-4A11-8FA1-7C62300168D9}" type="pres">
      <dgm:prSet presAssocID="{F091A32C-6BA1-4245-9687-29FF3307C1AF}" presName="composite" presStyleCnt="0"/>
      <dgm:spPr/>
    </dgm:pt>
    <dgm:pt modelId="{EBF237E1-61E0-4719-9108-AA26B99B4DAD}" type="pres">
      <dgm:prSet presAssocID="{F091A32C-6BA1-4245-9687-29FF3307C1AF}" presName="imgShp" presStyleLbl="fgImgPlace1" presStyleIdx="4" presStyleCnt="5" custScaleX="235795" custScaleY="235795"/>
      <dgm:spPr>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a:stretch>
        </a:blipFill>
      </dgm:spPr>
    </dgm:pt>
    <dgm:pt modelId="{5E1A9500-6664-4C3A-9564-3C78557464E1}" type="pres">
      <dgm:prSet presAssocID="{F091A32C-6BA1-4245-9687-29FF3307C1AF}" presName="txShp" presStyleLbl="node1" presStyleIdx="4" presStyleCnt="5">
        <dgm:presLayoutVars>
          <dgm:bulletEnabled val="1"/>
        </dgm:presLayoutVars>
      </dgm:prSet>
      <dgm:spPr/>
    </dgm:pt>
  </dgm:ptLst>
  <dgm:cxnLst>
    <dgm:cxn modelId="{7CEEE512-EA9F-435F-9973-21BCB6FF0182}" srcId="{640F4F49-DFD2-47E7-916A-BEDC78C6A3FA}" destId="{56633FD5-0A13-4050-964F-FB9ADADFFEF9}" srcOrd="3" destOrd="0" parTransId="{6171ED70-CA5E-489C-A462-AC20BA8CDA0C}" sibTransId="{C4B86435-2B42-4220-84A9-ED10E5D35E44}"/>
    <dgm:cxn modelId="{89A2B748-EEF6-4276-BA45-1C1E8AFE383C}" type="presOf" srcId="{8E0E130F-E10E-4E36-8FFA-4983A1892D5F}" destId="{1E4A70E2-68E6-4F90-A2EC-6D3CE84E4FB1}" srcOrd="0" destOrd="0" presId="urn:microsoft.com/office/officeart/2005/8/layout/vList3"/>
    <dgm:cxn modelId="{6672B66D-995A-4C8E-99AB-023069A04F98}" type="presOf" srcId="{745FE852-A362-4411-BA1B-A6801C5F7F7F}" destId="{F7CFE432-8DC3-4C8B-8DB7-AA3BD49A4B26}" srcOrd="0" destOrd="0" presId="urn:microsoft.com/office/officeart/2005/8/layout/vList3"/>
    <dgm:cxn modelId="{C601D64E-74F2-4D99-B14F-3BD84DEBF7DD}" type="presOf" srcId="{BA859165-E8A8-442A-B5D6-5F19CEF23981}" destId="{6D1803CB-E31F-4EAF-9156-75B5045424DC}" srcOrd="0" destOrd="0" presId="urn:microsoft.com/office/officeart/2005/8/layout/vList3"/>
    <dgm:cxn modelId="{9AC82B76-6178-43D5-B5CF-9379EA650565}" srcId="{640F4F49-DFD2-47E7-916A-BEDC78C6A3FA}" destId="{BA859165-E8A8-442A-B5D6-5F19CEF23981}" srcOrd="1" destOrd="0" parTransId="{42DB39F2-959E-4CA0-8FEC-8E1A39ED66B1}" sibTransId="{586CAEE9-6BE2-4C06-B6AB-60455C55AAFF}"/>
    <dgm:cxn modelId="{D6F0CC88-36AC-455C-827B-9C89157D4396}" srcId="{640F4F49-DFD2-47E7-916A-BEDC78C6A3FA}" destId="{745FE852-A362-4411-BA1B-A6801C5F7F7F}" srcOrd="0" destOrd="0" parTransId="{90B902A2-AD49-4FCF-AC16-7699BB021076}" sibTransId="{864B19DC-475B-4576-A3FA-44D893C2F286}"/>
    <dgm:cxn modelId="{836233A5-760F-4019-8E54-9657E0B9E2C5}" type="presOf" srcId="{F091A32C-6BA1-4245-9687-29FF3307C1AF}" destId="{5E1A9500-6664-4C3A-9564-3C78557464E1}" srcOrd="0" destOrd="0" presId="urn:microsoft.com/office/officeart/2005/8/layout/vList3"/>
    <dgm:cxn modelId="{F3804DA6-FD44-4B91-B620-C0336ADD7172}" srcId="{640F4F49-DFD2-47E7-916A-BEDC78C6A3FA}" destId="{F091A32C-6BA1-4245-9687-29FF3307C1AF}" srcOrd="4" destOrd="0" parTransId="{F380E3B7-77B1-4444-A755-6D5E2B89E629}" sibTransId="{7E8FF19E-B6D0-4403-9837-C4D5A341B7BA}"/>
    <dgm:cxn modelId="{4711C7B2-72EF-47DB-8D82-764E76FC2880}" type="presOf" srcId="{56633FD5-0A13-4050-964F-FB9ADADFFEF9}" destId="{54ED9497-F41E-4C00-88BD-F5D6CD7F789C}" srcOrd="0" destOrd="0" presId="urn:microsoft.com/office/officeart/2005/8/layout/vList3"/>
    <dgm:cxn modelId="{407A3FD0-2C92-41EC-ADF0-E91BF959F2E1}" type="presOf" srcId="{640F4F49-DFD2-47E7-916A-BEDC78C6A3FA}" destId="{3F9CCB4B-CCE1-4B27-AC9C-E4FE8AD85861}" srcOrd="0" destOrd="0" presId="urn:microsoft.com/office/officeart/2005/8/layout/vList3"/>
    <dgm:cxn modelId="{83DA7BDA-C52A-4694-8294-0C426A4D9556}" srcId="{640F4F49-DFD2-47E7-916A-BEDC78C6A3FA}" destId="{8E0E130F-E10E-4E36-8FFA-4983A1892D5F}" srcOrd="2" destOrd="0" parTransId="{F630CDCE-B9C9-427D-96B3-004AF7400C69}" sibTransId="{21433954-9BC5-4275-86CE-F8B4D049DD77}"/>
    <dgm:cxn modelId="{AF455F30-E431-4FA5-8177-F699A0C6A209}" type="presParOf" srcId="{3F9CCB4B-CCE1-4B27-AC9C-E4FE8AD85861}" destId="{88AEC5E5-40C9-4E51-9C04-8091646550C0}" srcOrd="0" destOrd="0" presId="urn:microsoft.com/office/officeart/2005/8/layout/vList3"/>
    <dgm:cxn modelId="{4B400BA8-9606-4DBD-8C6D-3812C3A8D839}" type="presParOf" srcId="{88AEC5E5-40C9-4E51-9C04-8091646550C0}" destId="{31CF8D64-39CA-4022-816B-17E8EBFBECCE}" srcOrd="0" destOrd="0" presId="urn:microsoft.com/office/officeart/2005/8/layout/vList3"/>
    <dgm:cxn modelId="{FA43AB0C-716B-4305-8129-C9DEBB6E8B6A}" type="presParOf" srcId="{88AEC5E5-40C9-4E51-9C04-8091646550C0}" destId="{F7CFE432-8DC3-4C8B-8DB7-AA3BD49A4B26}" srcOrd="1" destOrd="0" presId="urn:microsoft.com/office/officeart/2005/8/layout/vList3"/>
    <dgm:cxn modelId="{45C1FFF4-2639-46F2-9542-C49A724514FE}" type="presParOf" srcId="{3F9CCB4B-CCE1-4B27-AC9C-E4FE8AD85861}" destId="{015C78BF-F2B6-4F68-A2D0-FFC4079AF527}" srcOrd="1" destOrd="0" presId="urn:microsoft.com/office/officeart/2005/8/layout/vList3"/>
    <dgm:cxn modelId="{EF7E8812-A6B0-4D3C-8067-76CED827F2F3}" type="presParOf" srcId="{3F9CCB4B-CCE1-4B27-AC9C-E4FE8AD85861}" destId="{DDBF2798-F111-44F6-9BFE-42EC71542DE2}" srcOrd="2" destOrd="0" presId="urn:microsoft.com/office/officeart/2005/8/layout/vList3"/>
    <dgm:cxn modelId="{79A35C77-F176-47C6-A097-68A8CE98513B}" type="presParOf" srcId="{DDBF2798-F111-44F6-9BFE-42EC71542DE2}" destId="{F8637AFF-347F-4A7A-91E1-4868FBF118C3}" srcOrd="0" destOrd="0" presId="urn:microsoft.com/office/officeart/2005/8/layout/vList3"/>
    <dgm:cxn modelId="{6C1CE54A-92B9-4EC7-8870-FFB06A6C4649}" type="presParOf" srcId="{DDBF2798-F111-44F6-9BFE-42EC71542DE2}" destId="{6D1803CB-E31F-4EAF-9156-75B5045424DC}" srcOrd="1" destOrd="0" presId="urn:microsoft.com/office/officeart/2005/8/layout/vList3"/>
    <dgm:cxn modelId="{E8A41520-5B6F-400F-9C34-07288F7795C8}" type="presParOf" srcId="{3F9CCB4B-CCE1-4B27-AC9C-E4FE8AD85861}" destId="{2F4DE933-1A40-4A44-AF18-6A1CD6BE13F1}" srcOrd="3" destOrd="0" presId="urn:microsoft.com/office/officeart/2005/8/layout/vList3"/>
    <dgm:cxn modelId="{01687815-540F-4B8E-8A19-B18A99E57930}" type="presParOf" srcId="{3F9CCB4B-CCE1-4B27-AC9C-E4FE8AD85861}" destId="{8EA6A262-8BC8-476C-952D-26DCDEF70C60}" srcOrd="4" destOrd="0" presId="urn:microsoft.com/office/officeart/2005/8/layout/vList3"/>
    <dgm:cxn modelId="{916E7D7E-7139-45D0-8C7C-1F68F3CC9CC6}" type="presParOf" srcId="{8EA6A262-8BC8-476C-952D-26DCDEF70C60}" destId="{ADA21671-A839-428E-9302-645D86276BE4}" srcOrd="0" destOrd="0" presId="urn:microsoft.com/office/officeart/2005/8/layout/vList3"/>
    <dgm:cxn modelId="{175EC2B6-C04A-4B2C-BB8F-3E11277FE7C3}" type="presParOf" srcId="{8EA6A262-8BC8-476C-952D-26DCDEF70C60}" destId="{1E4A70E2-68E6-4F90-A2EC-6D3CE84E4FB1}" srcOrd="1" destOrd="0" presId="urn:microsoft.com/office/officeart/2005/8/layout/vList3"/>
    <dgm:cxn modelId="{5AA1E52B-15D8-4391-BDBD-AF9CD593EEA9}" type="presParOf" srcId="{3F9CCB4B-CCE1-4B27-AC9C-E4FE8AD85861}" destId="{665DF440-E7F5-4647-95E0-FB519B794EBD}" srcOrd="5" destOrd="0" presId="urn:microsoft.com/office/officeart/2005/8/layout/vList3"/>
    <dgm:cxn modelId="{528F57EA-B6FA-43D7-9729-6F3E1BAB1224}" type="presParOf" srcId="{3F9CCB4B-CCE1-4B27-AC9C-E4FE8AD85861}" destId="{BF8458C5-CD1D-49B6-B9BC-850EBCCAB7AF}" srcOrd="6" destOrd="0" presId="urn:microsoft.com/office/officeart/2005/8/layout/vList3"/>
    <dgm:cxn modelId="{341CD913-9A74-436E-A115-1B6F96DCC15C}" type="presParOf" srcId="{BF8458C5-CD1D-49B6-B9BC-850EBCCAB7AF}" destId="{ED22C065-CEE2-4C10-801A-B1C79088AFA8}" srcOrd="0" destOrd="0" presId="urn:microsoft.com/office/officeart/2005/8/layout/vList3"/>
    <dgm:cxn modelId="{25FC5844-EEB9-4336-8F53-398A26F2FF83}" type="presParOf" srcId="{BF8458C5-CD1D-49B6-B9BC-850EBCCAB7AF}" destId="{54ED9497-F41E-4C00-88BD-F5D6CD7F789C}" srcOrd="1" destOrd="0" presId="urn:microsoft.com/office/officeart/2005/8/layout/vList3"/>
    <dgm:cxn modelId="{5FCE8552-B169-4F10-9309-965A624BD9C4}" type="presParOf" srcId="{3F9CCB4B-CCE1-4B27-AC9C-E4FE8AD85861}" destId="{1DB89E85-070F-4CB2-BB90-3709B1A99B75}" srcOrd="7" destOrd="0" presId="urn:microsoft.com/office/officeart/2005/8/layout/vList3"/>
    <dgm:cxn modelId="{34451F15-61C2-4C00-BB0E-699D780945AB}" type="presParOf" srcId="{3F9CCB4B-CCE1-4B27-AC9C-E4FE8AD85861}" destId="{C4532E3C-6459-4A11-8FA1-7C62300168D9}" srcOrd="8" destOrd="0" presId="urn:microsoft.com/office/officeart/2005/8/layout/vList3"/>
    <dgm:cxn modelId="{405BB83B-D884-42AA-AB7A-9E129A2EB8CA}" type="presParOf" srcId="{C4532E3C-6459-4A11-8FA1-7C62300168D9}" destId="{EBF237E1-61E0-4719-9108-AA26B99B4DAD}" srcOrd="0" destOrd="0" presId="urn:microsoft.com/office/officeart/2005/8/layout/vList3"/>
    <dgm:cxn modelId="{E44FA493-3078-4C45-AD42-D79508FD8529}" type="presParOf" srcId="{C4532E3C-6459-4A11-8FA1-7C62300168D9}" destId="{5E1A9500-6664-4C3A-9564-3C78557464E1}"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21CB2E5-0B5B-4D46-96F6-3EF0ACC7DB7B}" type="doc">
      <dgm:prSet loTypeId="urn:microsoft.com/office/officeart/2009/3/layout/SubStepProcess" loCatId="process" qsTypeId="urn:microsoft.com/office/officeart/2005/8/quickstyle/simple4" qsCatId="simple" csTypeId="urn:microsoft.com/office/officeart/2005/8/colors/accent1_2" csCatId="accent1" phldr="1"/>
      <dgm:spPr/>
    </dgm:pt>
    <dgm:pt modelId="{C16E6298-FB9B-48BE-98C7-54385AEB7A38}">
      <dgm:prSet phldrT="[Testo]">
        <dgm:style>
          <a:lnRef idx="1">
            <a:schemeClr val="accent1"/>
          </a:lnRef>
          <a:fillRef idx="3">
            <a:schemeClr val="accent1"/>
          </a:fillRef>
          <a:effectRef idx="2">
            <a:schemeClr val="accent1"/>
          </a:effectRef>
          <a:fontRef idx="minor">
            <a:schemeClr val="lt1"/>
          </a:fontRef>
        </dgm:style>
      </dgm:prSet>
      <dgm:spPr>
        <a:ln/>
      </dgm:spPr>
      <dgm:t>
        <a:bodyPr/>
        <a:lstStyle/>
        <a:p>
          <a:r>
            <a:rPr lang="it-IT" dirty="0"/>
            <a:t>Business </a:t>
          </a:r>
          <a:r>
            <a:rPr lang="it-IT" dirty="0" err="1"/>
            <a:t>understanding</a:t>
          </a:r>
          <a:endParaRPr lang="it-IT" dirty="0"/>
        </a:p>
      </dgm:t>
    </dgm:pt>
    <dgm:pt modelId="{9C867B95-3C3B-4D1D-934C-245D05762B80}" type="parTrans" cxnId="{F84C6269-C086-48F0-8332-6AD1528C05F5}">
      <dgm:prSet/>
      <dgm:spPr/>
      <dgm:t>
        <a:bodyPr/>
        <a:lstStyle/>
        <a:p>
          <a:endParaRPr lang="it-IT"/>
        </a:p>
      </dgm:t>
    </dgm:pt>
    <dgm:pt modelId="{F3AA8915-BCEB-4814-937B-003EC0F00B3A}" type="sibTrans" cxnId="{F84C6269-C086-48F0-8332-6AD1528C05F5}">
      <dgm:prSet/>
      <dgm:spPr/>
      <dgm:t>
        <a:bodyPr/>
        <a:lstStyle/>
        <a:p>
          <a:endParaRPr lang="it-IT"/>
        </a:p>
      </dgm:t>
    </dgm:pt>
    <dgm:pt modelId="{70A56BFA-52E9-48EE-8AB8-09CD3144FE0A}">
      <dgm:prSet phldrT="[Testo]">
        <dgm:style>
          <a:lnRef idx="1">
            <a:schemeClr val="accent2"/>
          </a:lnRef>
          <a:fillRef idx="3">
            <a:schemeClr val="accent2"/>
          </a:fillRef>
          <a:effectRef idx="2">
            <a:schemeClr val="accent2"/>
          </a:effectRef>
          <a:fontRef idx="minor">
            <a:schemeClr val="lt1"/>
          </a:fontRef>
        </dgm:style>
      </dgm:prSet>
      <dgm:spPr/>
      <dgm:t>
        <a:bodyPr/>
        <a:lstStyle/>
        <a:p>
          <a:r>
            <a:rPr lang="it-IT" dirty="0"/>
            <a:t>Data </a:t>
          </a:r>
          <a:r>
            <a:rPr lang="it-IT" dirty="0" err="1"/>
            <a:t>understanding</a:t>
          </a:r>
          <a:endParaRPr lang="it-IT" dirty="0"/>
        </a:p>
      </dgm:t>
    </dgm:pt>
    <dgm:pt modelId="{01C5331C-8C7B-4D58-99D8-71679222BBE9}" type="parTrans" cxnId="{3C6CD91A-028C-4447-A6D9-DFE0DC2643CF}">
      <dgm:prSet/>
      <dgm:spPr/>
      <dgm:t>
        <a:bodyPr/>
        <a:lstStyle/>
        <a:p>
          <a:endParaRPr lang="it-IT"/>
        </a:p>
      </dgm:t>
    </dgm:pt>
    <dgm:pt modelId="{D1751E86-0082-47EE-880C-F83050AE6529}" type="sibTrans" cxnId="{3C6CD91A-028C-4447-A6D9-DFE0DC2643CF}">
      <dgm:prSet/>
      <dgm:spPr/>
      <dgm:t>
        <a:bodyPr/>
        <a:lstStyle/>
        <a:p>
          <a:endParaRPr lang="it-IT"/>
        </a:p>
      </dgm:t>
    </dgm:pt>
    <dgm:pt modelId="{FCF544D2-FC15-48E6-80F0-D576B6B94084}">
      <dgm:prSet phldrT="[Testo]"/>
      <dgm:spPr/>
      <dgm:t>
        <a:bodyPr/>
        <a:lstStyle/>
        <a:p>
          <a:r>
            <a:rPr lang="it-IT" dirty="0"/>
            <a:t>Data </a:t>
          </a:r>
          <a:r>
            <a:rPr lang="it-IT" dirty="0" err="1"/>
            <a:t>preparation</a:t>
          </a:r>
          <a:endParaRPr lang="it-IT" dirty="0"/>
        </a:p>
      </dgm:t>
    </dgm:pt>
    <dgm:pt modelId="{7B1DE7EA-8EA8-449D-B2F0-EBDACFEB56D6}" type="parTrans" cxnId="{1842714F-C14E-4EE0-B118-456930BADBD0}">
      <dgm:prSet/>
      <dgm:spPr/>
      <dgm:t>
        <a:bodyPr/>
        <a:lstStyle/>
        <a:p>
          <a:endParaRPr lang="it-IT"/>
        </a:p>
      </dgm:t>
    </dgm:pt>
    <dgm:pt modelId="{51FEECE7-EFBE-48C7-A932-BFF57214CEC9}" type="sibTrans" cxnId="{1842714F-C14E-4EE0-B118-456930BADBD0}">
      <dgm:prSet/>
      <dgm:spPr/>
      <dgm:t>
        <a:bodyPr/>
        <a:lstStyle/>
        <a:p>
          <a:endParaRPr lang="it-IT"/>
        </a:p>
      </dgm:t>
    </dgm:pt>
    <dgm:pt modelId="{1807487D-795F-4FDB-8249-EB40AE16417E}">
      <dgm:prSet/>
      <dgm:spPr/>
      <dgm:t>
        <a:bodyPr/>
        <a:lstStyle/>
        <a:p>
          <a:r>
            <a:rPr lang="it-IT" dirty="0" err="1"/>
            <a:t>Modeling</a:t>
          </a:r>
          <a:endParaRPr lang="it-IT" dirty="0"/>
        </a:p>
      </dgm:t>
    </dgm:pt>
    <dgm:pt modelId="{84F477B1-A706-4818-AA7D-97835FC59AB1}" type="parTrans" cxnId="{E0832707-F1E4-48C1-95D7-0FA12125922A}">
      <dgm:prSet/>
      <dgm:spPr/>
      <dgm:t>
        <a:bodyPr/>
        <a:lstStyle/>
        <a:p>
          <a:endParaRPr lang="it-IT"/>
        </a:p>
      </dgm:t>
    </dgm:pt>
    <dgm:pt modelId="{6BAF172B-20ED-46D4-A9E3-6FE0ECA6A031}" type="sibTrans" cxnId="{E0832707-F1E4-48C1-95D7-0FA12125922A}">
      <dgm:prSet/>
      <dgm:spPr/>
      <dgm:t>
        <a:bodyPr/>
        <a:lstStyle/>
        <a:p>
          <a:endParaRPr lang="it-IT"/>
        </a:p>
      </dgm:t>
    </dgm:pt>
    <dgm:pt modelId="{3F41B8E0-7573-472F-A6D9-B7DC57D652EA}">
      <dgm:prSet/>
      <dgm:spPr/>
      <dgm:t>
        <a:bodyPr/>
        <a:lstStyle/>
        <a:p>
          <a:r>
            <a:rPr lang="it-IT" dirty="0"/>
            <a:t>Evaluation</a:t>
          </a:r>
        </a:p>
      </dgm:t>
    </dgm:pt>
    <dgm:pt modelId="{3370D482-97D8-4F3C-AB2F-F23931B1018D}" type="parTrans" cxnId="{5F163D22-3C91-4828-891B-8B8B3EA0CC2F}">
      <dgm:prSet/>
      <dgm:spPr/>
      <dgm:t>
        <a:bodyPr/>
        <a:lstStyle/>
        <a:p>
          <a:endParaRPr lang="it-IT"/>
        </a:p>
      </dgm:t>
    </dgm:pt>
    <dgm:pt modelId="{0F502D52-941A-4557-BD98-BB777373EA37}" type="sibTrans" cxnId="{5F163D22-3C91-4828-891B-8B8B3EA0CC2F}">
      <dgm:prSet/>
      <dgm:spPr/>
      <dgm:t>
        <a:bodyPr/>
        <a:lstStyle/>
        <a:p>
          <a:endParaRPr lang="it-IT"/>
        </a:p>
      </dgm:t>
    </dgm:pt>
    <dgm:pt modelId="{38551160-B954-47C4-BB11-3EE74578159B}">
      <dgm:prSet>
        <dgm:style>
          <a:lnRef idx="1">
            <a:schemeClr val="accent3"/>
          </a:lnRef>
          <a:fillRef idx="3">
            <a:schemeClr val="accent3"/>
          </a:fillRef>
          <a:effectRef idx="2">
            <a:schemeClr val="accent3"/>
          </a:effectRef>
          <a:fontRef idx="minor">
            <a:schemeClr val="lt1"/>
          </a:fontRef>
        </dgm:style>
      </dgm:prSet>
      <dgm:spPr/>
      <dgm:t>
        <a:bodyPr/>
        <a:lstStyle/>
        <a:p>
          <a:r>
            <a:rPr lang="it-IT" dirty="0" err="1"/>
            <a:t>Submission</a:t>
          </a:r>
          <a:endParaRPr lang="it-IT" dirty="0"/>
        </a:p>
      </dgm:t>
    </dgm:pt>
    <dgm:pt modelId="{CDB33971-146A-4953-8DB4-F0FA5193370B}" type="parTrans" cxnId="{C905CFAD-0FE5-47D7-A779-A0D826C8B993}">
      <dgm:prSet/>
      <dgm:spPr/>
      <dgm:t>
        <a:bodyPr/>
        <a:lstStyle/>
        <a:p>
          <a:endParaRPr lang="en-US"/>
        </a:p>
      </dgm:t>
    </dgm:pt>
    <dgm:pt modelId="{A8A59C92-ED3F-46A6-828C-CE16D74B7036}" type="sibTrans" cxnId="{C905CFAD-0FE5-47D7-A779-A0D826C8B993}">
      <dgm:prSet/>
      <dgm:spPr/>
      <dgm:t>
        <a:bodyPr/>
        <a:lstStyle/>
        <a:p>
          <a:endParaRPr lang="en-US"/>
        </a:p>
      </dgm:t>
    </dgm:pt>
    <dgm:pt modelId="{C12B96A8-46FC-4078-BA92-90D9E1CA5648}" type="pres">
      <dgm:prSet presAssocID="{F21CB2E5-0B5B-4D46-96F6-3EF0ACC7DB7B}" presName="Name0" presStyleCnt="0">
        <dgm:presLayoutVars>
          <dgm:chMax val="7"/>
          <dgm:dir/>
          <dgm:animOne val="branch"/>
        </dgm:presLayoutVars>
      </dgm:prSet>
      <dgm:spPr/>
    </dgm:pt>
    <dgm:pt modelId="{0BE0A729-3FA5-425D-899D-9EEA0D5DF0E6}" type="pres">
      <dgm:prSet presAssocID="{C16E6298-FB9B-48BE-98C7-54385AEB7A38}" presName="parTx1" presStyleLbl="node1" presStyleIdx="0" presStyleCnt="6"/>
      <dgm:spPr/>
    </dgm:pt>
    <dgm:pt modelId="{E4B61442-ABBD-433E-A0A6-DE38D8CDB147}" type="pres">
      <dgm:prSet presAssocID="{70A56BFA-52E9-48EE-8AB8-09CD3144FE0A}" presName="parTx2" presStyleLbl="node1" presStyleIdx="1" presStyleCnt="6"/>
      <dgm:spPr/>
    </dgm:pt>
    <dgm:pt modelId="{ECC10F0F-D546-43C6-856C-0802F9F216F0}" type="pres">
      <dgm:prSet presAssocID="{FCF544D2-FC15-48E6-80F0-D576B6B94084}" presName="parTx3" presStyleLbl="node1" presStyleIdx="2" presStyleCnt="6"/>
      <dgm:spPr/>
    </dgm:pt>
    <dgm:pt modelId="{D72926D9-6D7E-49A4-9876-B6B856273104}" type="pres">
      <dgm:prSet presAssocID="{1807487D-795F-4FDB-8249-EB40AE16417E}" presName="parTx4" presStyleLbl="node1" presStyleIdx="3" presStyleCnt="6"/>
      <dgm:spPr/>
    </dgm:pt>
    <dgm:pt modelId="{DC67D809-0ADB-46B6-A6CF-36EFD64FB16E}" type="pres">
      <dgm:prSet presAssocID="{3F41B8E0-7573-472F-A6D9-B7DC57D652EA}" presName="parTx5" presStyleLbl="node1" presStyleIdx="4" presStyleCnt="6"/>
      <dgm:spPr/>
    </dgm:pt>
    <dgm:pt modelId="{32447AC8-8AE6-44BF-909F-B9916A1E58A9}" type="pres">
      <dgm:prSet presAssocID="{38551160-B954-47C4-BB11-3EE74578159B}" presName="parTx6" presStyleLbl="node1" presStyleIdx="5" presStyleCnt="6"/>
      <dgm:spPr/>
    </dgm:pt>
  </dgm:ptLst>
  <dgm:cxnLst>
    <dgm:cxn modelId="{E0832707-F1E4-48C1-95D7-0FA12125922A}" srcId="{F21CB2E5-0B5B-4D46-96F6-3EF0ACC7DB7B}" destId="{1807487D-795F-4FDB-8249-EB40AE16417E}" srcOrd="3" destOrd="0" parTransId="{84F477B1-A706-4818-AA7D-97835FC59AB1}" sibTransId="{6BAF172B-20ED-46D4-A9E3-6FE0ECA6A031}"/>
    <dgm:cxn modelId="{A0FE800B-9A10-49E4-82E5-B5F24DF81471}" type="presOf" srcId="{3F41B8E0-7573-472F-A6D9-B7DC57D652EA}" destId="{DC67D809-0ADB-46B6-A6CF-36EFD64FB16E}" srcOrd="0" destOrd="0" presId="urn:microsoft.com/office/officeart/2009/3/layout/SubStepProcess"/>
    <dgm:cxn modelId="{3C6CD91A-028C-4447-A6D9-DFE0DC2643CF}" srcId="{F21CB2E5-0B5B-4D46-96F6-3EF0ACC7DB7B}" destId="{70A56BFA-52E9-48EE-8AB8-09CD3144FE0A}" srcOrd="1" destOrd="0" parTransId="{01C5331C-8C7B-4D58-99D8-71679222BBE9}" sibTransId="{D1751E86-0082-47EE-880C-F83050AE6529}"/>
    <dgm:cxn modelId="{5F163D22-3C91-4828-891B-8B8B3EA0CC2F}" srcId="{F21CB2E5-0B5B-4D46-96F6-3EF0ACC7DB7B}" destId="{3F41B8E0-7573-472F-A6D9-B7DC57D652EA}" srcOrd="4" destOrd="0" parTransId="{3370D482-97D8-4F3C-AB2F-F23931B1018D}" sibTransId="{0F502D52-941A-4557-BD98-BB777373EA37}"/>
    <dgm:cxn modelId="{0695A533-8106-408C-8349-82E577ED08D7}" type="presOf" srcId="{FCF544D2-FC15-48E6-80F0-D576B6B94084}" destId="{ECC10F0F-D546-43C6-856C-0802F9F216F0}" srcOrd="0" destOrd="0" presId="urn:microsoft.com/office/officeart/2009/3/layout/SubStepProcess"/>
    <dgm:cxn modelId="{F84C6269-C086-48F0-8332-6AD1528C05F5}" srcId="{F21CB2E5-0B5B-4D46-96F6-3EF0ACC7DB7B}" destId="{C16E6298-FB9B-48BE-98C7-54385AEB7A38}" srcOrd="0" destOrd="0" parTransId="{9C867B95-3C3B-4D1D-934C-245D05762B80}" sibTransId="{F3AA8915-BCEB-4814-937B-003EC0F00B3A}"/>
    <dgm:cxn modelId="{1842714F-C14E-4EE0-B118-456930BADBD0}" srcId="{F21CB2E5-0B5B-4D46-96F6-3EF0ACC7DB7B}" destId="{FCF544D2-FC15-48E6-80F0-D576B6B94084}" srcOrd="2" destOrd="0" parTransId="{7B1DE7EA-8EA8-449D-B2F0-EBDACFEB56D6}" sibTransId="{51FEECE7-EFBE-48C7-A932-BFF57214CEC9}"/>
    <dgm:cxn modelId="{46F35758-2FD5-4FBF-BF54-FCBC2F2C2EF4}" type="presOf" srcId="{38551160-B954-47C4-BB11-3EE74578159B}" destId="{32447AC8-8AE6-44BF-909F-B9916A1E58A9}" srcOrd="0" destOrd="0" presId="urn:microsoft.com/office/officeart/2009/3/layout/SubStepProcess"/>
    <dgm:cxn modelId="{C905CFAD-0FE5-47D7-A779-A0D826C8B993}" srcId="{F21CB2E5-0B5B-4D46-96F6-3EF0ACC7DB7B}" destId="{38551160-B954-47C4-BB11-3EE74578159B}" srcOrd="5" destOrd="0" parTransId="{CDB33971-146A-4953-8DB4-F0FA5193370B}" sibTransId="{A8A59C92-ED3F-46A6-828C-CE16D74B7036}"/>
    <dgm:cxn modelId="{2F7C0FB4-A055-4BBA-B584-167E69952227}" type="presOf" srcId="{70A56BFA-52E9-48EE-8AB8-09CD3144FE0A}" destId="{E4B61442-ABBD-433E-A0A6-DE38D8CDB147}" srcOrd="0" destOrd="0" presId="urn:microsoft.com/office/officeart/2009/3/layout/SubStepProcess"/>
    <dgm:cxn modelId="{F423D7BB-0526-4986-9220-62A227BAE4DC}" type="presOf" srcId="{C16E6298-FB9B-48BE-98C7-54385AEB7A38}" destId="{0BE0A729-3FA5-425D-899D-9EEA0D5DF0E6}" srcOrd="0" destOrd="0" presId="urn:microsoft.com/office/officeart/2009/3/layout/SubStepProcess"/>
    <dgm:cxn modelId="{D6B9A6F8-EE74-4E51-B43A-93EAC8C3A7F2}" type="presOf" srcId="{1807487D-795F-4FDB-8249-EB40AE16417E}" destId="{D72926D9-6D7E-49A4-9876-B6B856273104}" srcOrd="0" destOrd="0" presId="urn:microsoft.com/office/officeart/2009/3/layout/SubStepProcess"/>
    <dgm:cxn modelId="{A2AB85FF-FD46-4DDF-8D85-537785927F10}" type="presOf" srcId="{F21CB2E5-0B5B-4D46-96F6-3EF0ACC7DB7B}" destId="{C12B96A8-46FC-4078-BA92-90D9E1CA5648}" srcOrd="0" destOrd="0" presId="urn:microsoft.com/office/officeart/2009/3/layout/SubStepProcess"/>
    <dgm:cxn modelId="{959A08F9-93C9-42F8-AAA9-A14700D21979}" type="presParOf" srcId="{C12B96A8-46FC-4078-BA92-90D9E1CA5648}" destId="{0BE0A729-3FA5-425D-899D-9EEA0D5DF0E6}" srcOrd="0" destOrd="0" presId="urn:microsoft.com/office/officeart/2009/3/layout/SubStepProcess"/>
    <dgm:cxn modelId="{4646F24E-7B74-4854-BBD5-7A7F3BC3C0C8}" type="presParOf" srcId="{C12B96A8-46FC-4078-BA92-90D9E1CA5648}" destId="{E4B61442-ABBD-433E-A0A6-DE38D8CDB147}" srcOrd="1" destOrd="0" presId="urn:microsoft.com/office/officeart/2009/3/layout/SubStepProcess"/>
    <dgm:cxn modelId="{EC226229-54A9-4ABF-BBD7-8D8C7FE7DA65}" type="presParOf" srcId="{C12B96A8-46FC-4078-BA92-90D9E1CA5648}" destId="{ECC10F0F-D546-43C6-856C-0802F9F216F0}" srcOrd="2" destOrd="0" presId="urn:microsoft.com/office/officeart/2009/3/layout/SubStepProcess"/>
    <dgm:cxn modelId="{55F8EDA7-E45F-426F-8A10-E35CD1825F44}" type="presParOf" srcId="{C12B96A8-46FC-4078-BA92-90D9E1CA5648}" destId="{D72926D9-6D7E-49A4-9876-B6B856273104}" srcOrd="3" destOrd="0" presId="urn:microsoft.com/office/officeart/2009/3/layout/SubStepProcess"/>
    <dgm:cxn modelId="{F82D3F50-CFB1-44DC-81C2-D7D90C53C527}" type="presParOf" srcId="{C12B96A8-46FC-4078-BA92-90D9E1CA5648}" destId="{DC67D809-0ADB-46B6-A6CF-36EFD64FB16E}" srcOrd="4" destOrd="0" presId="urn:microsoft.com/office/officeart/2009/3/layout/SubStepProcess"/>
    <dgm:cxn modelId="{19F9235B-CAC8-4199-8974-DE305C8959BB}" type="presParOf" srcId="{C12B96A8-46FC-4078-BA92-90D9E1CA5648}" destId="{32447AC8-8AE6-44BF-909F-B9916A1E58A9}" srcOrd="5" destOrd="0" presId="urn:microsoft.com/office/officeart/2009/3/layout/SubSte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3690B14-9983-42C6-A53F-A52768D806AC}" type="doc">
      <dgm:prSet loTypeId="urn:microsoft.com/office/officeart/2005/8/layout/radial1" loCatId="cycle" qsTypeId="urn:microsoft.com/office/officeart/2005/8/quickstyle/simple4" qsCatId="simple" csTypeId="urn:microsoft.com/office/officeart/2005/8/colors/accent1_2" csCatId="accent1" phldr="1"/>
      <dgm:spPr/>
      <dgm:t>
        <a:bodyPr/>
        <a:lstStyle/>
        <a:p>
          <a:endParaRPr lang="en-US"/>
        </a:p>
      </dgm:t>
    </dgm:pt>
    <dgm:pt modelId="{FF1BA8E7-E283-4594-B94E-3ADD825044F7}">
      <dgm:prSet phldrT="[Testo]" custT="1">
        <dgm:style>
          <a:lnRef idx="1">
            <a:schemeClr val="accent2"/>
          </a:lnRef>
          <a:fillRef idx="3">
            <a:schemeClr val="accent2"/>
          </a:fillRef>
          <a:effectRef idx="2">
            <a:schemeClr val="accent2"/>
          </a:effectRef>
          <a:fontRef idx="minor">
            <a:schemeClr val="lt1"/>
          </a:fontRef>
        </dgm:style>
      </dgm:prSet>
      <dgm:spPr/>
      <dgm:t>
        <a:bodyPr/>
        <a:lstStyle/>
        <a:p>
          <a:r>
            <a:rPr lang="en-US" sz="2800" dirty="0"/>
            <a:t>Sample</a:t>
          </a:r>
          <a:endParaRPr lang="en-US" sz="3200" dirty="0"/>
        </a:p>
      </dgm:t>
    </dgm:pt>
    <dgm:pt modelId="{1FBE4754-E59C-46D3-8C28-470A55D4245B}" type="parTrans" cxnId="{7DD44639-D3C2-4408-A728-FBD8E516B944}">
      <dgm:prSet/>
      <dgm:spPr/>
      <dgm:t>
        <a:bodyPr/>
        <a:lstStyle/>
        <a:p>
          <a:endParaRPr lang="en-US"/>
        </a:p>
      </dgm:t>
    </dgm:pt>
    <dgm:pt modelId="{A5DA66E1-D7D6-4948-A222-09C54C46D90A}" type="sibTrans" cxnId="{7DD44639-D3C2-4408-A728-FBD8E516B944}">
      <dgm:prSet/>
      <dgm:spPr/>
      <dgm:t>
        <a:bodyPr/>
        <a:lstStyle/>
        <a:p>
          <a:endParaRPr lang="en-US"/>
        </a:p>
      </dgm:t>
    </dgm:pt>
    <dgm:pt modelId="{41498804-6045-4108-AE84-EC2FB6A3E2FB}">
      <dgm:prSet phldrT="[Testo]" custT="1"/>
      <dgm:spPr/>
      <dgm:t>
        <a:bodyPr/>
        <a:lstStyle/>
        <a:p>
          <a:r>
            <a:rPr lang="en-US" sz="1800" b="0" i="0" dirty="0"/>
            <a:t>The </a:t>
          </a:r>
          <a:r>
            <a:rPr lang="en-US" sz="1800" b="0" i="0" dirty="0" err="1"/>
            <a:t>mel-spectogram</a:t>
          </a:r>
          <a:r>
            <a:rPr lang="en-US" sz="1800" b="0" i="0" dirty="0"/>
            <a:t> data of the sample</a:t>
          </a:r>
          <a:endParaRPr lang="en-US" sz="1800" dirty="0"/>
        </a:p>
      </dgm:t>
    </dgm:pt>
    <dgm:pt modelId="{9EE1CEA3-57BC-4EB2-9D7A-415C7EE9B7A3}" type="parTrans" cxnId="{F4FFFF87-5BBA-4448-93CB-55078971E30A}">
      <dgm:prSet/>
      <dgm:spPr/>
      <dgm:t>
        <a:bodyPr/>
        <a:lstStyle/>
        <a:p>
          <a:endParaRPr lang="en-US"/>
        </a:p>
      </dgm:t>
    </dgm:pt>
    <dgm:pt modelId="{D485536A-2858-4FB7-BE22-FF4AFD4A32CC}" type="sibTrans" cxnId="{F4FFFF87-5BBA-4448-93CB-55078971E30A}">
      <dgm:prSet/>
      <dgm:spPr/>
      <dgm:t>
        <a:bodyPr/>
        <a:lstStyle/>
        <a:p>
          <a:endParaRPr lang="en-US"/>
        </a:p>
      </dgm:t>
    </dgm:pt>
    <dgm:pt modelId="{71955A98-A6F4-4571-B2A9-3011F6E78390}">
      <dgm:prSet phldrT="[Testo]" custT="1"/>
      <dgm:spPr/>
      <dgm:t>
        <a:bodyPr/>
        <a:lstStyle/>
        <a:p>
          <a:pPr algn="ctr"/>
          <a:r>
            <a:rPr lang="en-US" sz="1600" dirty="0"/>
            <a:t>One Hot Encoded Class</a:t>
          </a:r>
        </a:p>
      </dgm:t>
    </dgm:pt>
    <dgm:pt modelId="{EBF81135-CFA6-4F21-966F-7520A8D4CC0E}" type="parTrans" cxnId="{C553049C-0582-437C-99AE-9A197C594303}">
      <dgm:prSet/>
      <dgm:spPr/>
      <dgm:t>
        <a:bodyPr/>
        <a:lstStyle/>
        <a:p>
          <a:endParaRPr lang="en-US"/>
        </a:p>
      </dgm:t>
    </dgm:pt>
    <dgm:pt modelId="{AF86BD8B-1EFA-4184-ABD7-6F2FDF3778DD}" type="sibTrans" cxnId="{C553049C-0582-437C-99AE-9A197C594303}">
      <dgm:prSet/>
      <dgm:spPr/>
      <dgm:t>
        <a:bodyPr/>
        <a:lstStyle/>
        <a:p>
          <a:endParaRPr lang="en-US"/>
        </a:p>
      </dgm:t>
    </dgm:pt>
    <dgm:pt modelId="{1335471B-5B12-4122-B846-782588AD3108}">
      <dgm:prSet phldrT="[Testo]" custT="1"/>
      <dgm:spPr/>
      <dgm:t>
        <a:bodyPr/>
        <a:lstStyle/>
        <a:p>
          <a:r>
            <a:rPr lang="it-IT" sz="2000" b="0" i="0" dirty="0"/>
            <a:t>The </a:t>
          </a:r>
          <a:r>
            <a:rPr lang="it-IT" sz="2000" b="0" i="0" dirty="0" err="1"/>
            <a:t>categorical</a:t>
          </a:r>
          <a:r>
            <a:rPr lang="it-IT" sz="2000" b="0" i="0" dirty="0"/>
            <a:t> class</a:t>
          </a:r>
          <a:endParaRPr lang="en-US" sz="2000" dirty="0"/>
        </a:p>
      </dgm:t>
    </dgm:pt>
    <dgm:pt modelId="{7BDD34CD-36DB-4F14-9B5E-1AEAD168EC98}" type="parTrans" cxnId="{E45F3D82-4175-4AE2-8B4B-3AAF5E611B93}">
      <dgm:prSet/>
      <dgm:spPr/>
      <dgm:t>
        <a:bodyPr/>
        <a:lstStyle/>
        <a:p>
          <a:endParaRPr lang="en-US"/>
        </a:p>
      </dgm:t>
    </dgm:pt>
    <dgm:pt modelId="{7669D00E-85AA-47CB-82A5-90F064000E24}" type="sibTrans" cxnId="{E45F3D82-4175-4AE2-8B4B-3AAF5E611B93}">
      <dgm:prSet/>
      <dgm:spPr/>
      <dgm:t>
        <a:bodyPr/>
        <a:lstStyle/>
        <a:p>
          <a:endParaRPr lang="en-US"/>
        </a:p>
      </dgm:t>
    </dgm:pt>
    <dgm:pt modelId="{EB3B639A-3911-4DE8-AD13-DD036B210C2A}">
      <dgm:prSet custT="1"/>
      <dgm:spPr/>
      <dgm:t>
        <a:bodyPr/>
        <a:lstStyle/>
        <a:p>
          <a:pPr algn="l"/>
          <a:r>
            <a:rPr lang="it-IT" sz="1200" dirty="0"/>
            <a:t>Warning Bell = [1 0 0]</a:t>
          </a:r>
          <a:endParaRPr lang="en-US" sz="1200" dirty="0"/>
        </a:p>
      </dgm:t>
    </dgm:pt>
    <dgm:pt modelId="{4E978E04-0AEE-47BC-BF09-ED29A3CFCAE8}" type="parTrans" cxnId="{33D5168B-820C-4F05-9046-D84AAEF49CF1}">
      <dgm:prSet/>
      <dgm:spPr/>
      <dgm:t>
        <a:bodyPr/>
        <a:lstStyle/>
        <a:p>
          <a:endParaRPr lang="en-US"/>
        </a:p>
      </dgm:t>
    </dgm:pt>
    <dgm:pt modelId="{F78E03D9-1101-4AD2-BF5C-80ECF5B92261}" type="sibTrans" cxnId="{33D5168B-820C-4F05-9046-D84AAEF49CF1}">
      <dgm:prSet/>
      <dgm:spPr/>
      <dgm:t>
        <a:bodyPr/>
        <a:lstStyle/>
        <a:p>
          <a:endParaRPr lang="en-US"/>
        </a:p>
      </dgm:t>
    </dgm:pt>
    <dgm:pt modelId="{599F199D-DB32-49A2-B052-502A8337C351}">
      <dgm:prSet custT="1"/>
      <dgm:spPr/>
      <dgm:t>
        <a:bodyPr/>
        <a:lstStyle/>
        <a:p>
          <a:pPr algn="l"/>
          <a:r>
            <a:rPr lang="it-IT" sz="1200" dirty="0"/>
            <a:t>No </a:t>
          </a:r>
          <a:r>
            <a:rPr lang="it-IT" sz="1200" dirty="0" err="1"/>
            <a:t>Alarm</a:t>
          </a:r>
          <a:r>
            <a:rPr lang="it-IT" sz="1200" dirty="0"/>
            <a:t> = [0 1 0]</a:t>
          </a:r>
        </a:p>
      </dgm:t>
    </dgm:pt>
    <dgm:pt modelId="{97360A63-95F6-46AA-9138-2BE34235E924}" type="parTrans" cxnId="{31730456-EB81-4C96-B7BD-3090E3C11366}">
      <dgm:prSet/>
      <dgm:spPr/>
      <dgm:t>
        <a:bodyPr/>
        <a:lstStyle/>
        <a:p>
          <a:endParaRPr lang="en-US"/>
        </a:p>
      </dgm:t>
    </dgm:pt>
    <dgm:pt modelId="{0AF0B447-1399-4CD3-84FF-218039954DE3}" type="sibTrans" cxnId="{31730456-EB81-4C96-B7BD-3090E3C11366}">
      <dgm:prSet/>
      <dgm:spPr/>
      <dgm:t>
        <a:bodyPr/>
        <a:lstStyle/>
        <a:p>
          <a:endParaRPr lang="en-US"/>
        </a:p>
      </dgm:t>
    </dgm:pt>
    <dgm:pt modelId="{B8D26CE9-D303-4EF9-8D11-2FC522DC5754}">
      <dgm:prSet custT="1"/>
      <dgm:spPr/>
      <dgm:t>
        <a:bodyPr/>
        <a:lstStyle/>
        <a:p>
          <a:pPr algn="l"/>
          <a:r>
            <a:rPr lang="it-IT" sz="1200" dirty="0" err="1"/>
            <a:t>Generic</a:t>
          </a:r>
          <a:r>
            <a:rPr lang="it-IT" sz="1200" dirty="0"/>
            <a:t> </a:t>
          </a:r>
          <a:r>
            <a:rPr lang="it-IT" sz="1200" dirty="0" err="1"/>
            <a:t>Alarm</a:t>
          </a:r>
          <a:r>
            <a:rPr lang="it-IT" sz="1200" dirty="0"/>
            <a:t> = [0 0 1]</a:t>
          </a:r>
        </a:p>
      </dgm:t>
    </dgm:pt>
    <dgm:pt modelId="{5F459C2B-CC80-4F8F-9913-0B4BA3E3546F}" type="parTrans" cxnId="{E1BA2535-7CE5-44AE-890F-8F1A1486449D}">
      <dgm:prSet/>
      <dgm:spPr/>
      <dgm:t>
        <a:bodyPr/>
        <a:lstStyle/>
        <a:p>
          <a:endParaRPr lang="en-US"/>
        </a:p>
      </dgm:t>
    </dgm:pt>
    <dgm:pt modelId="{888707D3-105B-41FB-8BD2-02D1E5502144}" type="sibTrans" cxnId="{E1BA2535-7CE5-44AE-890F-8F1A1486449D}">
      <dgm:prSet/>
      <dgm:spPr/>
      <dgm:t>
        <a:bodyPr/>
        <a:lstStyle/>
        <a:p>
          <a:endParaRPr lang="en-US"/>
        </a:p>
      </dgm:t>
    </dgm:pt>
    <dgm:pt modelId="{446940DF-8525-41AD-8D26-1FA347EC9604}" type="pres">
      <dgm:prSet presAssocID="{E3690B14-9983-42C6-A53F-A52768D806AC}" presName="cycle" presStyleCnt="0">
        <dgm:presLayoutVars>
          <dgm:chMax val="1"/>
          <dgm:dir/>
          <dgm:animLvl val="ctr"/>
          <dgm:resizeHandles val="exact"/>
        </dgm:presLayoutVars>
      </dgm:prSet>
      <dgm:spPr/>
    </dgm:pt>
    <dgm:pt modelId="{9215ABDF-553A-4780-A57C-BDA2487E1736}" type="pres">
      <dgm:prSet presAssocID="{FF1BA8E7-E283-4594-B94E-3ADD825044F7}" presName="centerShape" presStyleLbl="node0" presStyleIdx="0" presStyleCnt="1" custScaleX="89984" custScaleY="87885"/>
      <dgm:spPr/>
    </dgm:pt>
    <dgm:pt modelId="{74BA8296-71C4-4275-8C16-CDA1CB06B235}" type="pres">
      <dgm:prSet presAssocID="{9EE1CEA3-57BC-4EB2-9D7A-415C7EE9B7A3}" presName="Name9" presStyleLbl="parChTrans1D2" presStyleIdx="0" presStyleCnt="3"/>
      <dgm:spPr/>
    </dgm:pt>
    <dgm:pt modelId="{7C975ACC-359A-41FB-8642-A68EDDE9DFF2}" type="pres">
      <dgm:prSet presAssocID="{9EE1CEA3-57BC-4EB2-9D7A-415C7EE9B7A3}" presName="connTx" presStyleLbl="parChTrans1D2" presStyleIdx="0" presStyleCnt="3"/>
      <dgm:spPr/>
    </dgm:pt>
    <dgm:pt modelId="{1145F6AA-D024-47C1-BCF0-7C30487D0652}" type="pres">
      <dgm:prSet presAssocID="{41498804-6045-4108-AE84-EC2FB6A3E2FB}" presName="node" presStyleLbl="node1" presStyleIdx="0" presStyleCnt="3">
        <dgm:presLayoutVars>
          <dgm:bulletEnabled val="1"/>
        </dgm:presLayoutVars>
      </dgm:prSet>
      <dgm:spPr/>
    </dgm:pt>
    <dgm:pt modelId="{0B6B9CB8-39B0-48E7-AA7E-D38AF84994E1}" type="pres">
      <dgm:prSet presAssocID="{EBF81135-CFA6-4F21-966F-7520A8D4CC0E}" presName="Name9" presStyleLbl="parChTrans1D2" presStyleIdx="1" presStyleCnt="3"/>
      <dgm:spPr/>
    </dgm:pt>
    <dgm:pt modelId="{F03F6BFD-1544-4AFD-BC46-182D58DB54CD}" type="pres">
      <dgm:prSet presAssocID="{EBF81135-CFA6-4F21-966F-7520A8D4CC0E}" presName="connTx" presStyleLbl="parChTrans1D2" presStyleIdx="1" presStyleCnt="3"/>
      <dgm:spPr/>
    </dgm:pt>
    <dgm:pt modelId="{C6DF88E9-7BF5-4F81-B650-E21001DB07B9}" type="pres">
      <dgm:prSet presAssocID="{71955A98-A6F4-4571-B2A9-3011F6E78390}" presName="node" presStyleLbl="node1" presStyleIdx="1" presStyleCnt="3" custScaleX="116109" custScaleY="116109">
        <dgm:presLayoutVars>
          <dgm:bulletEnabled val="1"/>
        </dgm:presLayoutVars>
      </dgm:prSet>
      <dgm:spPr/>
    </dgm:pt>
    <dgm:pt modelId="{6699E652-5019-4E15-A562-026864F8E7B7}" type="pres">
      <dgm:prSet presAssocID="{7BDD34CD-36DB-4F14-9B5E-1AEAD168EC98}" presName="Name9" presStyleLbl="parChTrans1D2" presStyleIdx="2" presStyleCnt="3"/>
      <dgm:spPr/>
    </dgm:pt>
    <dgm:pt modelId="{C38FADF3-A296-41FD-A598-C37D6D2BB268}" type="pres">
      <dgm:prSet presAssocID="{7BDD34CD-36DB-4F14-9B5E-1AEAD168EC98}" presName="connTx" presStyleLbl="parChTrans1D2" presStyleIdx="2" presStyleCnt="3"/>
      <dgm:spPr/>
    </dgm:pt>
    <dgm:pt modelId="{0FA30DDD-B4B9-459B-B6BE-6FBF3662AF5F}" type="pres">
      <dgm:prSet presAssocID="{1335471B-5B12-4122-B846-782588AD3108}" presName="node" presStyleLbl="node1" presStyleIdx="2" presStyleCnt="3">
        <dgm:presLayoutVars>
          <dgm:bulletEnabled val="1"/>
        </dgm:presLayoutVars>
      </dgm:prSet>
      <dgm:spPr/>
    </dgm:pt>
  </dgm:ptLst>
  <dgm:cxnLst>
    <dgm:cxn modelId="{4E7C770D-1EC4-4872-B274-DFBDF01B10C5}" type="presOf" srcId="{EB3B639A-3911-4DE8-AD13-DD036B210C2A}" destId="{C6DF88E9-7BF5-4F81-B650-E21001DB07B9}" srcOrd="0" destOrd="1" presId="urn:microsoft.com/office/officeart/2005/8/layout/radial1"/>
    <dgm:cxn modelId="{C2AE6111-EE33-4E52-94EE-5608EE2512BA}" type="presOf" srcId="{1335471B-5B12-4122-B846-782588AD3108}" destId="{0FA30DDD-B4B9-459B-B6BE-6FBF3662AF5F}" srcOrd="0" destOrd="0" presId="urn:microsoft.com/office/officeart/2005/8/layout/radial1"/>
    <dgm:cxn modelId="{D307F31D-43FC-45A5-9132-DB2231E23CFB}" type="presOf" srcId="{7BDD34CD-36DB-4F14-9B5E-1AEAD168EC98}" destId="{6699E652-5019-4E15-A562-026864F8E7B7}" srcOrd="0" destOrd="0" presId="urn:microsoft.com/office/officeart/2005/8/layout/radial1"/>
    <dgm:cxn modelId="{59D67723-E45D-4647-A1FA-20B5FB645508}" type="presOf" srcId="{E3690B14-9983-42C6-A53F-A52768D806AC}" destId="{446940DF-8525-41AD-8D26-1FA347EC9604}" srcOrd="0" destOrd="0" presId="urn:microsoft.com/office/officeart/2005/8/layout/radial1"/>
    <dgm:cxn modelId="{E1BA2535-7CE5-44AE-890F-8F1A1486449D}" srcId="{71955A98-A6F4-4571-B2A9-3011F6E78390}" destId="{B8D26CE9-D303-4EF9-8D11-2FC522DC5754}" srcOrd="2" destOrd="0" parTransId="{5F459C2B-CC80-4F8F-9913-0B4BA3E3546F}" sibTransId="{888707D3-105B-41FB-8BD2-02D1E5502144}"/>
    <dgm:cxn modelId="{7DD44639-D3C2-4408-A728-FBD8E516B944}" srcId="{E3690B14-9983-42C6-A53F-A52768D806AC}" destId="{FF1BA8E7-E283-4594-B94E-3ADD825044F7}" srcOrd="0" destOrd="0" parTransId="{1FBE4754-E59C-46D3-8C28-470A55D4245B}" sibTransId="{A5DA66E1-D7D6-4948-A222-09C54C46D90A}"/>
    <dgm:cxn modelId="{80C95A50-AD83-43F8-AC1A-7D233EA64E39}" type="presOf" srcId="{41498804-6045-4108-AE84-EC2FB6A3E2FB}" destId="{1145F6AA-D024-47C1-BCF0-7C30487D0652}" srcOrd="0" destOrd="0" presId="urn:microsoft.com/office/officeart/2005/8/layout/radial1"/>
    <dgm:cxn modelId="{12D03C51-DF21-4599-9AE2-08D77758D5ED}" type="presOf" srcId="{7BDD34CD-36DB-4F14-9B5E-1AEAD168EC98}" destId="{C38FADF3-A296-41FD-A598-C37D6D2BB268}" srcOrd="1" destOrd="0" presId="urn:microsoft.com/office/officeart/2005/8/layout/radial1"/>
    <dgm:cxn modelId="{9B826F52-CFDE-4980-AA5B-55CC2F76E79E}" type="presOf" srcId="{9EE1CEA3-57BC-4EB2-9D7A-415C7EE9B7A3}" destId="{74BA8296-71C4-4275-8C16-CDA1CB06B235}" srcOrd="0" destOrd="0" presId="urn:microsoft.com/office/officeart/2005/8/layout/radial1"/>
    <dgm:cxn modelId="{31730456-EB81-4C96-B7BD-3090E3C11366}" srcId="{71955A98-A6F4-4571-B2A9-3011F6E78390}" destId="{599F199D-DB32-49A2-B052-502A8337C351}" srcOrd="1" destOrd="0" parTransId="{97360A63-95F6-46AA-9138-2BE34235E924}" sibTransId="{0AF0B447-1399-4CD3-84FF-218039954DE3}"/>
    <dgm:cxn modelId="{3FC77E59-01C0-4872-A572-5D11CEDDBDCC}" type="presOf" srcId="{71955A98-A6F4-4571-B2A9-3011F6E78390}" destId="{C6DF88E9-7BF5-4F81-B650-E21001DB07B9}" srcOrd="0" destOrd="0" presId="urn:microsoft.com/office/officeart/2005/8/layout/radial1"/>
    <dgm:cxn modelId="{E45F3D82-4175-4AE2-8B4B-3AAF5E611B93}" srcId="{FF1BA8E7-E283-4594-B94E-3ADD825044F7}" destId="{1335471B-5B12-4122-B846-782588AD3108}" srcOrd="2" destOrd="0" parTransId="{7BDD34CD-36DB-4F14-9B5E-1AEAD168EC98}" sibTransId="{7669D00E-85AA-47CB-82A5-90F064000E24}"/>
    <dgm:cxn modelId="{2AF9C383-9A03-42B6-A9FD-25A615354A0B}" type="presOf" srcId="{FF1BA8E7-E283-4594-B94E-3ADD825044F7}" destId="{9215ABDF-553A-4780-A57C-BDA2487E1736}" srcOrd="0" destOrd="0" presId="urn:microsoft.com/office/officeart/2005/8/layout/radial1"/>
    <dgm:cxn modelId="{F4FFFF87-5BBA-4448-93CB-55078971E30A}" srcId="{FF1BA8E7-E283-4594-B94E-3ADD825044F7}" destId="{41498804-6045-4108-AE84-EC2FB6A3E2FB}" srcOrd="0" destOrd="0" parTransId="{9EE1CEA3-57BC-4EB2-9D7A-415C7EE9B7A3}" sibTransId="{D485536A-2858-4FB7-BE22-FF4AFD4A32CC}"/>
    <dgm:cxn modelId="{908A3B8A-6E8C-4674-9C78-B55D135BF53B}" type="presOf" srcId="{EBF81135-CFA6-4F21-966F-7520A8D4CC0E}" destId="{0B6B9CB8-39B0-48E7-AA7E-D38AF84994E1}" srcOrd="0" destOrd="0" presId="urn:microsoft.com/office/officeart/2005/8/layout/radial1"/>
    <dgm:cxn modelId="{58EAC38A-1034-4BAE-B949-2BC4EBABA715}" type="presOf" srcId="{599F199D-DB32-49A2-B052-502A8337C351}" destId="{C6DF88E9-7BF5-4F81-B650-E21001DB07B9}" srcOrd="0" destOrd="2" presId="urn:microsoft.com/office/officeart/2005/8/layout/radial1"/>
    <dgm:cxn modelId="{33D5168B-820C-4F05-9046-D84AAEF49CF1}" srcId="{71955A98-A6F4-4571-B2A9-3011F6E78390}" destId="{EB3B639A-3911-4DE8-AD13-DD036B210C2A}" srcOrd="0" destOrd="0" parTransId="{4E978E04-0AEE-47BC-BF09-ED29A3CFCAE8}" sibTransId="{F78E03D9-1101-4AD2-BF5C-80ECF5B92261}"/>
    <dgm:cxn modelId="{F2C96C95-77B0-4B39-9A1D-A62669363D55}" type="presOf" srcId="{9EE1CEA3-57BC-4EB2-9D7A-415C7EE9B7A3}" destId="{7C975ACC-359A-41FB-8642-A68EDDE9DFF2}" srcOrd="1" destOrd="0" presId="urn:microsoft.com/office/officeart/2005/8/layout/radial1"/>
    <dgm:cxn modelId="{C553049C-0582-437C-99AE-9A197C594303}" srcId="{FF1BA8E7-E283-4594-B94E-3ADD825044F7}" destId="{71955A98-A6F4-4571-B2A9-3011F6E78390}" srcOrd="1" destOrd="0" parTransId="{EBF81135-CFA6-4F21-966F-7520A8D4CC0E}" sibTransId="{AF86BD8B-1EFA-4184-ABD7-6F2FDF3778DD}"/>
    <dgm:cxn modelId="{8BCF34C0-7825-4F4F-9513-FF7787CE8AB9}" type="presOf" srcId="{B8D26CE9-D303-4EF9-8D11-2FC522DC5754}" destId="{C6DF88E9-7BF5-4F81-B650-E21001DB07B9}" srcOrd="0" destOrd="3" presId="urn:microsoft.com/office/officeart/2005/8/layout/radial1"/>
    <dgm:cxn modelId="{F8E4ACF0-125B-4AC1-A2FC-DD26F3D9AADA}" type="presOf" srcId="{EBF81135-CFA6-4F21-966F-7520A8D4CC0E}" destId="{F03F6BFD-1544-4AFD-BC46-182D58DB54CD}" srcOrd="1" destOrd="0" presId="urn:microsoft.com/office/officeart/2005/8/layout/radial1"/>
    <dgm:cxn modelId="{AE562E90-0624-47CE-825A-3CE0DE2F02CC}" type="presParOf" srcId="{446940DF-8525-41AD-8D26-1FA347EC9604}" destId="{9215ABDF-553A-4780-A57C-BDA2487E1736}" srcOrd="0" destOrd="0" presId="urn:microsoft.com/office/officeart/2005/8/layout/radial1"/>
    <dgm:cxn modelId="{E899A838-91D4-455F-BA8D-2BC42CD188A0}" type="presParOf" srcId="{446940DF-8525-41AD-8D26-1FA347EC9604}" destId="{74BA8296-71C4-4275-8C16-CDA1CB06B235}" srcOrd="1" destOrd="0" presId="urn:microsoft.com/office/officeart/2005/8/layout/radial1"/>
    <dgm:cxn modelId="{3B0B9624-EDA5-482A-B311-214ACB18B3DD}" type="presParOf" srcId="{74BA8296-71C4-4275-8C16-CDA1CB06B235}" destId="{7C975ACC-359A-41FB-8642-A68EDDE9DFF2}" srcOrd="0" destOrd="0" presId="urn:microsoft.com/office/officeart/2005/8/layout/radial1"/>
    <dgm:cxn modelId="{164ED111-5BBD-482D-A9D0-EA7CC99BE968}" type="presParOf" srcId="{446940DF-8525-41AD-8D26-1FA347EC9604}" destId="{1145F6AA-D024-47C1-BCF0-7C30487D0652}" srcOrd="2" destOrd="0" presId="urn:microsoft.com/office/officeart/2005/8/layout/radial1"/>
    <dgm:cxn modelId="{FFC76C29-9CB3-4A44-AB8B-9CACE57CFBB3}" type="presParOf" srcId="{446940DF-8525-41AD-8D26-1FA347EC9604}" destId="{0B6B9CB8-39B0-48E7-AA7E-D38AF84994E1}" srcOrd="3" destOrd="0" presId="urn:microsoft.com/office/officeart/2005/8/layout/radial1"/>
    <dgm:cxn modelId="{7B91A25A-27D2-45E9-A752-381FA5CE4F50}" type="presParOf" srcId="{0B6B9CB8-39B0-48E7-AA7E-D38AF84994E1}" destId="{F03F6BFD-1544-4AFD-BC46-182D58DB54CD}" srcOrd="0" destOrd="0" presId="urn:microsoft.com/office/officeart/2005/8/layout/radial1"/>
    <dgm:cxn modelId="{028797E2-A42E-44EA-A4B5-2CFD583E2620}" type="presParOf" srcId="{446940DF-8525-41AD-8D26-1FA347EC9604}" destId="{C6DF88E9-7BF5-4F81-B650-E21001DB07B9}" srcOrd="4" destOrd="0" presId="urn:microsoft.com/office/officeart/2005/8/layout/radial1"/>
    <dgm:cxn modelId="{DD67AB62-E7AE-4F4E-8B56-987466837CEF}" type="presParOf" srcId="{446940DF-8525-41AD-8D26-1FA347EC9604}" destId="{6699E652-5019-4E15-A562-026864F8E7B7}" srcOrd="5" destOrd="0" presId="urn:microsoft.com/office/officeart/2005/8/layout/radial1"/>
    <dgm:cxn modelId="{79F27C65-8BE0-4D74-A0E2-AE93BFE356CD}" type="presParOf" srcId="{6699E652-5019-4E15-A562-026864F8E7B7}" destId="{C38FADF3-A296-41FD-A598-C37D6D2BB268}" srcOrd="0" destOrd="0" presId="urn:microsoft.com/office/officeart/2005/8/layout/radial1"/>
    <dgm:cxn modelId="{7CFECE50-D912-451E-AFEF-CC720EAA5EBB}" type="presParOf" srcId="{446940DF-8525-41AD-8D26-1FA347EC9604}" destId="{0FA30DDD-B4B9-459B-B6BE-6FBF3662AF5F}" srcOrd="6"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70EC0B9-AB7F-417F-9D6C-351FB9367F3B}" type="doc">
      <dgm:prSet loTypeId="urn:microsoft.com/office/officeart/2005/8/layout/cycle4" loCatId="cycle" qsTypeId="urn:microsoft.com/office/officeart/2005/8/quickstyle/simple1" qsCatId="simple" csTypeId="urn:microsoft.com/office/officeart/2005/8/colors/accent1_2" csCatId="accent1" phldr="1"/>
      <dgm:spPr/>
      <dgm:t>
        <a:bodyPr/>
        <a:lstStyle/>
        <a:p>
          <a:endParaRPr lang="it-IT"/>
        </a:p>
      </dgm:t>
    </dgm:pt>
    <dgm:pt modelId="{B9D82475-8643-425B-9E44-E0FC55A425FA}">
      <dgm:prSet phldrT="[Testo]"/>
      <dgm:spPr/>
      <dgm:t>
        <a:bodyPr/>
        <a:lstStyle/>
        <a:p>
          <a:r>
            <a:rPr lang="it-IT" dirty="0" err="1"/>
            <a:t>Signal</a:t>
          </a:r>
          <a:endParaRPr lang="it-IT" dirty="0"/>
        </a:p>
      </dgm:t>
    </dgm:pt>
    <dgm:pt modelId="{512B2C78-276E-40BE-8EC2-C6BBF841B854}" type="parTrans" cxnId="{57EE86B1-29DF-4B71-9534-D7730A155708}">
      <dgm:prSet/>
      <dgm:spPr/>
      <dgm:t>
        <a:bodyPr/>
        <a:lstStyle/>
        <a:p>
          <a:endParaRPr lang="it-IT"/>
        </a:p>
      </dgm:t>
    </dgm:pt>
    <dgm:pt modelId="{71307813-74EE-4A61-B124-5AD218DAA33C}" type="sibTrans" cxnId="{57EE86B1-29DF-4B71-9534-D7730A155708}">
      <dgm:prSet/>
      <dgm:spPr/>
      <dgm:t>
        <a:bodyPr/>
        <a:lstStyle/>
        <a:p>
          <a:endParaRPr lang="it-IT"/>
        </a:p>
      </dgm:t>
    </dgm:pt>
    <dgm:pt modelId="{98C9BB2B-B582-4522-9FF7-43F3AE93ABB7}">
      <dgm:prSet phldrT="[Testo]"/>
      <dgm:spPr/>
      <dgm:t>
        <a:bodyPr/>
        <a:lstStyle/>
        <a:p>
          <a:r>
            <a:rPr lang="it-IT" dirty="0" err="1"/>
            <a:t>Apply</a:t>
          </a:r>
          <a:r>
            <a:rPr lang="it-IT" dirty="0"/>
            <a:t> the FFT to </a:t>
          </a:r>
          <a:r>
            <a:rPr lang="it-IT" dirty="0" err="1"/>
            <a:t>obtain</a:t>
          </a:r>
          <a:r>
            <a:rPr lang="it-IT" dirty="0"/>
            <a:t> the frequency </a:t>
          </a:r>
          <a:r>
            <a:rPr lang="it-IT" dirty="0" err="1"/>
            <a:t>shape</a:t>
          </a:r>
          <a:r>
            <a:rPr lang="it-IT" dirty="0"/>
            <a:t> of the </a:t>
          </a:r>
          <a:r>
            <a:rPr lang="it-IT" dirty="0" err="1"/>
            <a:t>signals</a:t>
          </a:r>
          <a:r>
            <a:rPr lang="it-IT" dirty="0"/>
            <a:t>, </a:t>
          </a:r>
          <a:r>
            <a:rPr lang="it-IT" dirty="0" err="1"/>
            <a:t>using</a:t>
          </a:r>
          <a:r>
            <a:rPr lang="it-IT" dirty="0"/>
            <a:t> some </a:t>
          </a:r>
          <a:r>
            <a:rPr lang="it-IT" dirty="0" err="1"/>
            <a:t>overlapping</a:t>
          </a:r>
          <a:r>
            <a:rPr lang="it-IT" dirty="0"/>
            <a:t> windows</a:t>
          </a:r>
        </a:p>
      </dgm:t>
    </dgm:pt>
    <dgm:pt modelId="{33D56500-D936-45C1-849D-48846E405A00}" type="parTrans" cxnId="{040F5EAB-10D1-417D-8639-F69681EC339A}">
      <dgm:prSet/>
      <dgm:spPr/>
      <dgm:t>
        <a:bodyPr/>
        <a:lstStyle/>
        <a:p>
          <a:endParaRPr lang="it-IT"/>
        </a:p>
      </dgm:t>
    </dgm:pt>
    <dgm:pt modelId="{8EF33F16-A856-4129-8C8B-170A7B6F6F7A}" type="sibTrans" cxnId="{040F5EAB-10D1-417D-8639-F69681EC339A}">
      <dgm:prSet/>
      <dgm:spPr/>
      <dgm:t>
        <a:bodyPr/>
        <a:lstStyle/>
        <a:p>
          <a:endParaRPr lang="it-IT"/>
        </a:p>
      </dgm:t>
    </dgm:pt>
    <dgm:pt modelId="{FBA602ED-0A20-498B-8EFE-DC12D192727C}">
      <dgm:prSet phldrT="[Testo]"/>
      <dgm:spPr/>
      <dgm:t>
        <a:bodyPr/>
        <a:lstStyle/>
        <a:p>
          <a:r>
            <a:rPr lang="it-IT" dirty="0" err="1"/>
            <a:t>Spectrum</a:t>
          </a:r>
          <a:endParaRPr lang="it-IT" dirty="0"/>
        </a:p>
      </dgm:t>
    </dgm:pt>
    <dgm:pt modelId="{6466C179-BC5D-4A50-AEF4-70090989072E}" type="parTrans" cxnId="{05D63042-42A1-40A1-BAC8-05FD8A704B46}">
      <dgm:prSet/>
      <dgm:spPr/>
      <dgm:t>
        <a:bodyPr/>
        <a:lstStyle/>
        <a:p>
          <a:endParaRPr lang="it-IT"/>
        </a:p>
      </dgm:t>
    </dgm:pt>
    <dgm:pt modelId="{68B2515A-48DB-4F0F-89D1-0765E14D1CF5}" type="sibTrans" cxnId="{05D63042-42A1-40A1-BAC8-05FD8A704B46}">
      <dgm:prSet/>
      <dgm:spPr/>
      <dgm:t>
        <a:bodyPr/>
        <a:lstStyle/>
        <a:p>
          <a:endParaRPr lang="it-IT"/>
        </a:p>
      </dgm:t>
    </dgm:pt>
    <dgm:pt modelId="{38E14AB6-A751-4D58-B970-AAA51F56B75A}">
      <dgm:prSet phldrT="[Testo]"/>
      <dgm:spPr/>
      <dgm:t>
        <a:bodyPr/>
        <a:lstStyle/>
        <a:p>
          <a:r>
            <a:rPr lang="it-IT" dirty="0" err="1"/>
            <a:t>Convert</a:t>
          </a:r>
          <a:r>
            <a:rPr lang="it-IT" dirty="0"/>
            <a:t> the </a:t>
          </a:r>
          <a:r>
            <a:rPr lang="it-IT" dirty="0" err="1"/>
            <a:t>spectrum</a:t>
          </a:r>
          <a:r>
            <a:rPr lang="it-IT" dirty="0"/>
            <a:t> </a:t>
          </a:r>
          <a:r>
            <a:rPr lang="it-IT" dirty="0" err="1"/>
            <a:t>into</a:t>
          </a:r>
          <a:r>
            <a:rPr lang="it-IT" dirty="0"/>
            <a:t> a </a:t>
          </a:r>
          <a:r>
            <a:rPr lang="it-IT" dirty="0" err="1"/>
            <a:t>logarithmic</a:t>
          </a:r>
          <a:r>
            <a:rPr lang="it-IT" dirty="0"/>
            <a:t> scale and </a:t>
          </a:r>
          <a:r>
            <a:rPr lang="it-IT" dirty="0" err="1"/>
            <a:t>obtain</a:t>
          </a:r>
          <a:r>
            <a:rPr lang="it-IT" dirty="0"/>
            <a:t> the </a:t>
          </a:r>
          <a:r>
            <a:rPr lang="it-IT" dirty="0" err="1"/>
            <a:t>spectrogram</a:t>
          </a:r>
          <a:endParaRPr lang="it-IT" dirty="0"/>
        </a:p>
      </dgm:t>
    </dgm:pt>
    <dgm:pt modelId="{9F771BBA-52B1-4961-9E05-34B0860A8EF7}" type="parTrans" cxnId="{058DBF97-1574-4874-BE73-A0438A53E43F}">
      <dgm:prSet/>
      <dgm:spPr/>
      <dgm:t>
        <a:bodyPr/>
        <a:lstStyle/>
        <a:p>
          <a:endParaRPr lang="it-IT"/>
        </a:p>
      </dgm:t>
    </dgm:pt>
    <dgm:pt modelId="{EF37AC1E-1B0F-499E-9E58-D7B67F01A2C8}" type="sibTrans" cxnId="{058DBF97-1574-4874-BE73-A0438A53E43F}">
      <dgm:prSet/>
      <dgm:spPr/>
      <dgm:t>
        <a:bodyPr/>
        <a:lstStyle/>
        <a:p>
          <a:endParaRPr lang="it-IT"/>
        </a:p>
      </dgm:t>
    </dgm:pt>
    <dgm:pt modelId="{A4D626A3-9F68-46C7-B320-2501031F29E1}">
      <dgm:prSet phldrT="[Testo]"/>
      <dgm:spPr/>
      <dgm:t>
        <a:bodyPr/>
        <a:lstStyle/>
        <a:p>
          <a:r>
            <a:rPr lang="it-IT" dirty="0" err="1"/>
            <a:t>Spectrogram</a:t>
          </a:r>
          <a:endParaRPr lang="it-IT" dirty="0"/>
        </a:p>
      </dgm:t>
    </dgm:pt>
    <dgm:pt modelId="{AFE5E467-27B2-45A5-99DF-2CDCAB6579F7}" type="parTrans" cxnId="{9C1B27B0-4012-4173-A2A4-8D466444E514}">
      <dgm:prSet/>
      <dgm:spPr/>
      <dgm:t>
        <a:bodyPr/>
        <a:lstStyle/>
        <a:p>
          <a:endParaRPr lang="it-IT"/>
        </a:p>
      </dgm:t>
    </dgm:pt>
    <dgm:pt modelId="{20EF5980-783F-4F5F-886F-0D9172901D7C}" type="sibTrans" cxnId="{9C1B27B0-4012-4173-A2A4-8D466444E514}">
      <dgm:prSet/>
      <dgm:spPr/>
      <dgm:t>
        <a:bodyPr/>
        <a:lstStyle/>
        <a:p>
          <a:endParaRPr lang="it-IT"/>
        </a:p>
      </dgm:t>
    </dgm:pt>
    <dgm:pt modelId="{1EB8E4DC-E5CE-4407-BED3-B92D19287371}">
      <dgm:prSet phldrT="[Testo]"/>
      <dgm:spPr/>
      <dgm:t>
        <a:bodyPr anchor="b"/>
        <a:lstStyle/>
        <a:p>
          <a:r>
            <a:rPr lang="it-IT" dirty="0" err="1"/>
            <a:t>Convert</a:t>
          </a:r>
          <a:r>
            <a:rPr lang="it-IT" dirty="0"/>
            <a:t> the </a:t>
          </a:r>
          <a:r>
            <a:rPr lang="it-IT" dirty="0" err="1"/>
            <a:t>spectrogram</a:t>
          </a:r>
          <a:r>
            <a:rPr lang="it-IT" dirty="0"/>
            <a:t> </a:t>
          </a:r>
          <a:r>
            <a:rPr lang="it-IT" dirty="0" err="1"/>
            <a:t>into</a:t>
          </a:r>
          <a:r>
            <a:rPr lang="it-IT" dirty="0"/>
            <a:t> the MEL- scale and </a:t>
          </a:r>
          <a:r>
            <a:rPr lang="it-IT" dirty="0" err="1"/>
            <a:t>obtain</a:t>
          </a:r>
          <a:r>
            <a:rPr lang="it-IT" dirty="0"/>
            <a:t> the MEL-</a:t>
          </a:r>
          <a:r>
            <a:rPr lang="it-IT" dirty="0" err="1"/>
            <a:t>spectrogram</a:t>
          </a:r>
          <a:endParaRPr lang="it-IT" dirty="0"/>
        </a:p>
      </dgm:t>
    </dgm:pt>
    <dgm:pt modelId="{1A3CEDD4-8FBE-4E17-BFAB-ADAC4F2ED585}" type="parTrans" cxnId="{3C5ED1CE-39F1-4FD7-B718-06C44EDD2731}">
      <dgm:prSet/>
      <dgm:spPr/>
      <dgm:t>
        <a:bodyPr/>
        <a:lstStyle/>
        <a:p>
          <a:endParaRPr lang="it-IT"/>
        </a:p>
      </dgm:t>
    </dgm:pt>
    <dgm:pt modelId="{DE165C5C-4EFB-469C-AF99-887238065D32}" type="sibTrans" cxnId="{3C5ED1CE-39F1-4FD7-B718-06C44EDD2731}">
      <dgm:prSet/>
      <dgm:spPr/>
      <dgm:t>
        <a:bodyPr/>
        <a:lstStyle/>
        <a:p>
          <a:endParaRPr lang="it-IT"/>
        </a:p>
      </dgm:t>
    </dgm:pt>
    <dgm:pt modelId="{676464B6-A3DD-4D41-B993-DD0251D5E716}">
      <dgm:prSet phldrT="[Testo]"/>
      <dgm:spPr/>
      <dgm:t>
        <a:bodyPr/>
        <a:lstStyle/>
        <a:p>
          <a:r>
            <a:rPr lang="it-IT" dirty="0"/>
            <a:t>Mel-</a:t>
          </a:r>
          <a:r>
            <a:rPr lang="it-IT" dirty="0" err="1"/>
            <a:t>Spectrogram</a:t>
          </a:r>
          <a:endParaRPr lang="it-IT" dirty="0"/>
        </a:p>
      </dgm:t>
    </dgm:pt>
    <dgm:pt modelId="{59A7F01F-ED2E-4516-A16C-DEA10DED19C2}" type="parTrans" cxnId="{7CDB28C6-6F00-4DBB-B3DB-DA48FCB774C3}">
      <dgm:prSet/>
      <dgm:spPr/>
      <dgm:t>
        <a:bodyPr/>
        <a:lstStyle/>
        <a:p>
          <a:endParaRPr lang="it-IT"/>
        </a:p>
      </dgm:t>
    </dgm:pt>
    <dgm:pt modelId="{3DC455A9-3E2B-4924-9B30-1ACCB9681973}" type="sibTrans" cxnId="{7CDB28C6-6F00-4DBB-B3DB-DA48FCB774C3}">
      <dgm:prSet/>
      <dgm:spPr/>
      <dgm:t>
        <a:bodyPr/>
        <a:lstStyle/>
        <a:p>
          <a:endParaRPr lang="it-IT"/>
        </a:p>
      </dgm:t>
    </dgm:pt>
    <dgm:pt modelId="{E46515DE-CEE6-4EC4-BD41-E4ABD9830D03}">
      <dgm:prSet phldrT="[Testo]"/>
      <dgm:spPr/>
      <dgm:t>
        <a:bodyPr anchor="b"/>
        <a:lstStyle/>
        <a:p>
          <a:r>
            <a:rPr lang="it-IT" dirty="0" err="1"/>
            <a:t>Collect</a:t>
          </a:r>
          <a:r>
            <a:rPr lang="it-IT" dirty="0"/>
            <a:t> </a:t>
          </a:r>
          <a:r>
            <a:rPr lang="it-IT" dirty="0" err="1"/>
            <a:t>all</a:t>
          </a:r>
          <a:r>
            <a:rPr lang="it-IT" dirty="0"/>
            <a:t> </a:t>
          </a:r>
          <a:r>
            <a:rPr lang="it-IT" dirty="0" err="1"/>
            <a:t>value</a:t>
          </a:r>
          <a:r>
            <a:rPr lang="it-IT" dirty="0"/>
            <a:t> of the </a:t>
          </a:r>
          <a:r>
            <a:rPr lang="it-IT" dirty="0" err="1"/>
            <a:t>spectrogram</a:t>
          </a:r>
          <a:r>
            <a:rPr lang="it-IT" dirty="0"/>
            <a:t> </a:t>
          </a:r>
          <a:r>
            <a:rPr lang="it-IT" dirty="0" err="1"/>
            <a:t>into</a:t>
          </a:r>
          <a:r>
            <a:rPr lang="it-IT" dirty="0"/>
            <a:t> the arrays</a:t>
          </a:r>
        </a:p>
      </dgm:t>
    </dgm:pt>
    <dgm:pt modelId="{A853773D-557D-40FF-8B24-5C40709541C3}" type="parTrans" cxnId="{C071E568-3E40-41E9-8E50-E35DD6C5DF5F}">
      <dgm:prSet/>
      <dgm:spPr/>
      <dgm:t>
        <a:bodyPr/>
        <a:lstStyle/>
        <a:p>
          <a:endParaRPr lang="it-IT"/>
        </a:p>
      </dgm:t>
    </dgm:pt>
    <dgm:pt modelId="{47D33BF9-37CE-481E-9F16-7C766941A24B}" type="sibTrans" cxnId="{C071E568-3E40-41E9-8E50-E35DD6C5DF5F}">
      <dgm:prSet/>
      <dgm:spPr/>
      <dgm:t>
        <a:bodyPr/>
        <a:lstStyle/>
        <a:p>
          <a:endParaRPr lang="it-IT"/>
        </a:p>
      </dgm:t>
    </dgm:pt>
    <dgm:pt modelId="{C16159A7-379F-4642-B610-541CA29F2807}" type="pres">
      <dgm:prSet presAssocID="{A70EC0B9-AB7F-417F-9D6C-351FB9367F3B}" presName="cycleMatrixDiagram" presStyleCnt="0">
        <dgm:presLayoutVars>
          <dgm:chMax val="1"/>
          <dgm:dir/>
          <dgm:animLvl val="lvl"/>
          <dgm:resizeHandles val="exact"/>
        </dgm:presLayoutVars>
      </dgm:prSet>
      <dgm:spPr/>
    </dgm:pt>
    <dgm:pt modelId="{BCF2412F-B571-4EFB-9405-82967B854AF8}" type="pres">
      <dgm:prSet presAssocID="{A70EC0B9-AB7F-417F-9D6C-351FB9367F3B}" presName="children" presStyleCnt="0"/>
      <dgm:spPr/>
    </dgm:pt>
    <dgm:pt modelId="{DA560A8D-E91E-46AB-848C-F16887613DD8}" type="pres">
      <dgm:prSet presAssocID="{A70EC0B9-AB7F-417F-9D6C-351FB9367F3B}" presName="child1group" presStyleCnt="0"/>
      <dgm:spPr/>
    </dgm:pt>
    <dgm:pt modelId="{ACD11BB6-712F-4540-94D5-9026478E72A3}" type="pres">
      <dgm:prSet presAssocID="{A70EC0B9-AB7F-417F-9D6C-351FB9367F3B}" presName="child1" presStyleLbl="bgAcc1" presStyleIdx="0" presStyleCnt="4"/>
      <dgm:spPr/>
    </dgm:pt>
    <dgm:pt modelId="{4775D0F4-D809-4612-88EA-0363FF7190CB}" type="pres">
      <dgm:prSet presAssocID="{A70EC0B9-AB7F-417F-9D6C-351FB9367F3B}" presName="child1Text" presStyleLbl="bgAcc1" presStyleIdx="0" presStyleCnt="4">
        <dgm:presLayoutVars>
          <dgm:bulletEnabled val="1"/>
        </dgm:presLayoutVars>
      </dgm:prSet>
      <dgm:spPr/>
    </dgm:pt>
    <dgm:pt modelId="{6B8159AE-E33F-45CB-9451-0A3351D3C656}" type="pres">
      <dgm:prSet presAssocID="{A70EC0B9-AB7F-417F-9D6C-351FB9367F3B}" presName="child2group" presStyleCnt="0"/>
      <dgm:spPr/>
    </dgm:pt>
    <dgm:pt modelId="{DA4F5A5D-3A52-4B92-8696-14C7F7BB9FA0}" type="pres">
      <dgm:prSet presAssocID="{A70EC0B9-AB7F-417F-9D6C-351FB9367F3B}" presName="child2" presStyleLbl="bgAcc1" presStyleIdx="1" presStyleCnt="4" custLinFactNeighborX="4523" custLinFactNeighborY="-2962"/>
      <dgm:spPr/>
    </dgm:pt>
    <dgm:pt modelId="{919857E4-CAC7-4FD4-807F-AA8B847000E0}" type="pres">
      <dgm:prSet presAssocID="{A70EC0B9-AB7F-417F-9D6C-351FB9367F3B}" presName="child2Text" presStyleLbl="bgAcc1" presStyleIdx="1" presStyleCnt="4">
        <dgm:presLayoutVars>
          <dgm:bulletEnabled val="1"/>
        </dgm:presLayoutVars>
      </dgm:prSet>
      <dgm:spPr/>
    </dgm:pt>
    <dgm:pt modelId="{705EE646-C695-4207-A398-BDC425F00883}" type="pres">
      <dgm:prSet presAssocID="{A70EC0B9-AB7F-417F-9D6C-351FB9367F3B}" presName="child3group" presStyleCnt="0"/>
      <dgm:spPr/>
    </dgm:pt>
    <dgm:pt modelId="{342C13B7-9AAB-4C29-B7DE-59018F021A42}" type="pres">
      <dgm:prSet presAssocID="{A70EC0B9-AB7F-417F-9D6C-351FB9367F3B}" presName="child3" presStyleLbl="bgAcc1" presStyleIdx="2" presStyleCnt="4" custLinFactNeighborX="5757"/>
      <dgm:spPr/>
    </dgm:pt>
    <dgm:pt modelId="{0CE317CD-58D8-4FD8-901A-BE368F9AE21A}" type="pres">
      <dgm:prSet presAssocID="{A70EC0B9-AB7F-417F-9D6C-351FB9367F3B}" presName="child3Text" presStyleLbl="bgAcc1" presStyleIdx="2" presStyleCnt="4">
        <dgm:presLayoutVars>
          <dgm:bulletEnabled val="1"/>
        </dgm:presLayoutVars>
      </dgm:prSet>
      <dgm:spPr/>
    </dgm:pt>
    <dgm:pt modelId="{763412C6-47A6-4350-83F0-BF58710A236D}" type="pres">
      <dgm:prSet presAssocID="{A70EC0B9-AB7F-417F-9D6C-351FB9367F3B}" presName="child4group" presStyleCnt="0"/>
      <dgm:spPr/>
    </dgm:pt>
    <dgm:pt modelId="{594296AA-325B-4635-BC8F-96040420B8D4}" type="pres">
      <dgm:prSet presAssocID="{A70EC0B9-AB7F-417F-9D6C-351FB9367F3B}" presName="child4" presStyleLbl="bgAcc1" presStyleIdx="3" presStyleCnt="4"/>
      <dgm:spPr/>
    </dgm:pt>
    <dgm:pt modelId="{E433A5F9-33AF-483B-8C0F-A77D5AFE1962}" type="pres">
      <dgm:prSet presAssocID="{A70EC0B9-AB7F-417F-9D6C-351FB9367F3B}" presName="child4Text" presStyleLbl="bgAcc1" presStyleIdx="3" presStyleCnt="4">
        <dgm:presLayoutVars>
          <dgm:bulletEnabled val="1"/>
        </dgm:presLayoutVars>
      </dgm:prSet>
      <dgm:spPr/>
    </dgm:pt>
    <dgm:pt modelId="{D494839D-F48D-44A3-B2F4-D9B018CD20C5}" type="pres">
      <dgm:prSet presAssocID="{A70EC0B9-AB7F-417F-9D6C-351FB9367F3B}" presName="childPlaceholder" presStyleCnt="0"/>
      <dgm:spPr/>
    </dgm:pt>
    <dgm:pt modelId="{EFB144DB-1743-41FB-A6A8-60338486FE02}" type="pres">
      <dgm:prSet presAssocID="{A70EC0B9-AB7F-417F-9D6C-351FB9367F3B}" presName="circle" presStyleCnt="0"/>
      <dgm:spPr/>
    </dgm:pt>
    <dgm:pt modelId="{9D4F2FF2-94C7-4D95-B8F8-B2F3BECC3315}" type="pres">
      <dgm:prSet presAssocID="{A70EC0B9-AB7F-417F-9D6C-351FB9367F3B}" presName="quadrant1" presStyleLbl="node1" presStyleIdx="0" presStyleCnt="4">
        <dgm:presLayoutVars>
          <dgm:chMax val="1"/>
          <dgm:bulletEnabled val="1"/>
        </dgm:presLayoutVars>
      </dgm:prSet>
      <dgm:spPr/>
    </dgm:pt>
    <dgm:pt modelId="{D816B1BF-B2E5-40DD-809C-EB222726CDCB}" type="pres">
      <dgm:prSet presAssocID="{A70EC0B9-AB7F-417F-9D6C-351FB9367F3B}" presName="quadrant2" presStyleLbl="node1" presStyleIdx="1" presStyleCnt="4">
        <dgm:presLayoutVars>
          <dgm:chMax val="1"/>
          <dgm:bulletEnabled val="1"/>
        </dgm:presLayoutVars>
      </dgm:prSet>
      <dgm:spPr/>
    </dgm:pt>
    <dgm:pt modelId="{6883506D-3B85-4F31-9A2A-683751DF73B2}" type="pres">
      <dgm:prSet presAssocID="{A70EC0B9-AB7F-417F-9D6C-351FB9367F3B}" presName="quadrant3" presStyleLbl="node1" presStyleIdx="2" presStyleCnt="4">
        <dgm:presLayoutVars>
          <dgm:chMax val="1"/>
          <dgm:bulletEnabled val="1"/>
        </dgm:presLayoutVars>
      </dgm:prSet>
      <dgm:spPr/>
    </dgm:pt>
    <dgm:pt modelId="{4B7D8903-2C0B-48D3-965C-5602EB8F4A47}" type="pres">
      <dgm:prSet presAssocID="{A70EC0B9-AB7F-417F-9D6C-351FB9367F3B}" presName="quadrant4" presStyleLbl="node1" presStyleIdx="3" presStyleCnt="4">
        <dgm:presLayoutVars>
          <dgm:chMax val="1"/>
          <dgm:bulletEnabled val="1"/>
        </dgm:presLayoutVars>
      </dgm:prSet>
      <dgm:spPr/>
    </dgm:pt>
    <dgm:pt modelId="{11632442-75E6-4C1C-A3F8-CA460843AA2B}" type="pres">
      <dgm:prSet presAssocID="{A70EC0B9-AB7F-417F-9D6C-351FB9367F3B}" presName="quadrantPlaceholder" presStyleCnt="0"/>
      <dgm:spPr/>
    </dgm:pt>
    <dgm:pt modelId="{19FD89E5-A7A9-4974-8E1A-5807C8A1A67D}" type="pres">
      <dgm:prSet presAssocID="{A70EC0B9-AB7F-417F-9D6C-351FB9367F3B}" presName="center1" presStyleLbl="fgShp" presStyleIdx="0" presStyleCnt="2"/>
      <dgm:spPr/>
    </dgm:pt>
    <dgm:pt modelId="{39992D6F-AEF5-4576-B69E-3264A5491BC9}" type="pres">
      <dgm:prSet presAssocID="{A70EC0B9-AB7F-417F-9D6C-351FB9367F3B}" presName="center2" presStyleLbl="fgShp" presStyleIdx="1" presStyleCnt="2"/>
      <dgm:spPr/>
    </dgm:pt>
  </dgm:ptLst>
  <dgm:cxnLst>
    <dgm:cxn modelId="{91D0D60A-925A-46BD-AF01-3CF0AB299C21}" type="presOf" srcId="{38E14AB6-A751-4D58-B970-AAA51F56B75A}" destId="{919857E4-CAC7-4FD4-807F-AA8B847000E0}" srcOrd="1" destOrd="0" presId="urn:microsoft.com/office/officeart/2005/8/layout/cycle4"/>
    <dgm:cxn modelId="{39FC7825-6AD8-467C-873B-11ADD3E4E4F6}" type="presOf" srcId="{A70EC0B9-AB7F-417F-9D6C-351FB9367F3B}" destId="{C16159A7-379F-4642-B610-541CA29F2807}" srcOrd="0" destOrd="0" presId="urn:microsoft.com/office/officeart/2005/8/layout/cycle4"/>
    <dgm:cxn modelId="{05D63042-42A1-40A1-BAC8-05FD8A704B46}" srcId="{A70EC0B9-AB7F-417F-9D6C-351FB9367F3B}" destId="{FBA602ED-0A20-498B-8EFE-DC12D192727C}" srcOrd="1" destOrd="0" parTransId="{6466C179-BC5D-4A50-AEF4-70090989072E}" sibTransId="{68B2515A-48DB-4F0F-89D1-0765E14D1CF5}"/>
    <dgm:cxn modelId="{C071E568-3E40-41E9-8E50-E35DD6C5DF5F}" srcId="{676464B6-A3DD-4D41-B993-DD0251D5E716}" destId="{E46515DE-CEE6-4EC4-BD41-E4ABD9830D03}" srcOrd="0" destOrd="0" parTransId="{A853773D-557D-40FF-8B24-5C40709541C3}" sibTransId="{47D33BF9-37CE-481E-9F16-7C766941A24B}"/>
    <dgm:cxn modelId="{0526717F-058C-4AB9-86A5-39778A070A9F}" type="presOf" srcId="{1EB8E4DC-E5CE-4407-BED3-B92D19287371}" destId="{342C13B7-9AAB-4C29-B7DE-59018F021A42}" srcOrd="0" destOrd="0" presId="urn:microsoft.com/office/officeart/2005/8/layout/cycle4"/>
    <dgm:cxn modelId="{058DBF97-1574-4874-BE73-A0438A53E43F}" srcId="{FBA602ED-0A20-498B-8EFE-DC12D192727C}" destId="{38E14AB6-A751-4D58-B970-AAA51F56B75A}" srcOrd="0" destOrd="0" parTransId="{9F771BBA-52B1-4961-9E05-34B0860A8EF7}" sibTransId="{EF37AC1E-1B0F-499E-9E58-D7B67F01A2C8}"/>
    <dgm:cxn modelId="{D6ED3A99-594F-4A9B-BBEF-873B5BF68CB4}" type="presOf" srcId="{98C9BB2B-B582-4522-9FF7-43F3AE93ABB7}" destId="{4775D0F4-D809-4612-88EA-0363FF7190CB}" srcOrd="1" destOrd="0" presId="urn:microsoft.com/office/officeart/2005/8/layout/cycle4"/>
    <dgm:cxn modelId="{F0585D9E-C5D2-454D-B37D-F9C8577CA7B7}" type="presOf" srcId="{676464B6-A3DD-4D41-B993-DD0251D5E716}" destId="{4B7D8903-2C0B-48D3-965C-5602EB8F4A47}" srcOrd="0" destOrd="0" presId="urn:microsoft.com/office/officeart/2005/8/layout/cycle4"/>
    <dgm:cxn modelId="{2D6C20A0-2267-43CE-8164-E783F17CB546}" type="presOf" srcId="{38E14AB6-A751-4D58-B970-AAA51F56B75A}" destId="{DA4F5A5D-3A52-4B92-8696-14C7F7BB9FA0}" srcOrd="0" destOrd="0" presId="urn:microsoft.com/office/officeart/2005/8/layout/cycle4"/>
    <dgm:cxn modelId="{E1D89DA4-504C-4702-92C5-2A8CE4BBF9C2}" type="presOf" srcId="{E46515DE-CEE6-4EC4-BD41-E4ABD9830D03}" destId="{E433A5F9-33AF-483B-8C0F-A77D5AFE1962}" srcOrd="1" destOrd="0" presId="urn:microsoft.com/office/officeart/2005/8/layout/cycle4"/>
    <dgm:cxn modelId="{040F5EAB-10D1-417D-8639-F69681EC339A}" srcId="{B9D82475-8643-425B-9E44-E0FC55A425FA}" destId="{98C9BB2B-B582-4522-9FF7-43F3AE93ABB7}" srcOrd="0" destOrd="0" parTransId="{33D56500-D936-45C1-849D-48846E405A00}" sibTransId="{8EF33F16-A856-4129-8C8B-170A7B6F6F7A}"/>
    <dgm:cxn modelId="{9C1B27B0-4012-4173-A2A4-8D466444E514}" srcId="{A70EC0B9-AB7F-417F-9D6C-351FB9367F3B}" destId="{A4D626A3-9F68-46C7-B320-2501031F29E1}" srcOrd="2" destOrd="0" parTransId="{AFE5E467-27B2-45A5-99DF-2CDCAB6579F7}" sibTransId="{20EF5980-783F-4F5F-886F-0D9172901D7C}"/>
    <dgm:cxn modelId="{57EE86B1-29DF-4B71-9534-D7730A155708}" srcId="{A70EC0B9-AB7F-417F-9D6C-351FB9367F3B}" destId="{B9D82475-8643-425B-9E44-E0FC55A425FA}" srcOrd="0" destOrd="0" parTransId="{512B2C78-276E-40BE-8EC2-C6BBF841B854}" sibTransId="{71307813-74EE-4A61-B124-5AD218DAA33C}"/>
    <dgm:cxn modelId="{65412DB9-5006-4FDB-95D4-C0658E733720}" type="presOf" srcId="{E46515DE-CEE6-4EC4-BD41-E4ABD9830D03}" destId="{594296AA-325B-4635-BC8F-96040420B8D4}" srcOrd="0" destOrd="0" presId="urn:microsoft.com/office/officeart/2005/8/layout/cycle4"/>
    <dgm:cxn modelId="{7CDB28C6-6F00-4DBB-B3DB-DA48FCB774C3}" srcId="{A70EC0B9-AB7F-417F-9D6C-351FB9367F3B}" destId="{676464B6-A3DD-4D41-B993-DD0251D5E716}" srcOrd="3" destOrd="0" parTransId="{59A7F01F-ED2E-4516-A16C-DEA10DED19C2}" sibTransId="{3DC455A9-3E2B-4924-9B30-1ACCB9681973}"/>
    <dgm:cxn modelId="{3C5ED1CE-39F1-4FD7-B718-06C44EDD2731}" srcId="{A4D626A3-9F68-46C7-B320-2501031F29E1}" destId="{1EB8E4DC-E5CE-4407-BED3-B92D19287371}" srcOrd="0" destOrd="0" parTransId="{1A3CEDD4-8FBE-4E17-BFAB-ADAC4F2ED585}" sibTransId="{DE165C5C-4EFB-469C-AF99-887238065D32}"/>
    <dgm:cxn modelId="{4691D7D6-11B0-49B1-8273-98CDBF5128AE}" type="presOf" srcId="{1EB8E4DC-E5CE-4407-BED3-B92D19287371}" destId="{0CE317CD-58D8-4FD8-901A-BE368F9AE21A}" srcOrd="1" destOrd="0" presId="urn:microsoft.com/office/officeart/2005/8/layout/cycle4"/>
    <dgm:cxn modelId="{AE66A5D8-D302-447F-9E2F-03D4D48AA545}" type="presOf" srcId="{A4D626A3-9F68-46C7-B320-2501031F29E1}" destId="{6883506D-3B85-4F31-9A2A-683751DF73B2}" srcOrd="0" destOrd="0" presId="urn:microsoft.com/office/officeart/2005/8/layout/cycle4"/>
    <dgm:cxn modelId="{60DDE0E0-C974-4C1E-B8F6-8906C4B8CA2D}" type="presOf" srcId="{B9D82475-8643-425B-9E44-E0FC55A425FA}" destId="{9D4F2FF2-94C7-4D95-B8F8-B2F3BECC3315}" srcOrd="0" destOrd="0" presId="urn:microsoft.com/office/officeart/2005/8/layout/cycle4"/>
    <dgm:cxn modelId="{277882F7-2BAA-48D9-B70B-D7034C76D61A}" type="presOf" srcId="{98C9BB2B-B582-4522-9FF7-43F3AE93ABB7}" destId="{ACD11BB6-712F-4540-94D5-9026478E72A3}" srcOrd="0" destOrd="0" presId="urn:microsoft.com/office/officeart/2005/8/layout/cycle4"/>
    <dgm:cxn modelId="{E4E90BFF-5157-4623-BCCF-5F25F535E9AE}" type="presOf" srcId="{FBA602ED-0A20-498B-8EFE-DC12D192727C}" destId="{D816B1BF-B2E5-40DD-809C-EB222726CDCB}" srcOrd="0" destOrd="0" presId="urn:microsoft.com/office/officeart/2005/8/layout/cycle4"/>
    <dgm:cxn modelId="{0A40758C-DED9-4A02-8187-C8FF3C41D3E6}" type="presParOf" srcId="{C16159A7-379F-4642-B610-541CA29F2807}" destId="{BCF2412F-B571-4EFB-9405-82967B854AF8}" srcOrd="0" destOrd="0" presId="urn:microsoft.com/office/officeart/2005/8/layout/cycle4"/>
    <dgm:cxn modelId="{5A0579D5-0509-4E67-87FD-DB87B808B5AA}" type="presParOf" srcId="{BCF2412F-B571-4EFB-9405-82967B854AF8}" destId="{DA560A8D-E91E-46AB-848C-F16887613DD8}" srcOrd="0" destOrd="0" presId="urn:microsoft.com/office/officeart/2005/8/layout/cycle4"/>
    <dgm:cxn modelId="{99E0E136-0BF8-41A1-BA2C-B46FB6A10720}" type="presParOf" srcId="{DA560A8D-E91E-46AB-848C-F16887613DD8}" destId="{ACD11BB6-712F-4540-94D5-9026478E72A3}" srcOrd="0" destOrd="0" presId="urn:microsoft.com/office/officeart/2005/8/layout/cycle4"/>
    <dgm:cxn modelId="{9F3FAACB-97E3-42C0-9501-56C825E9D7CA}" type="presParOf" srcId="{DA560A8D-E91E-46AB-848C-F16887613DD8}" destId="{4775D0F4-D809-4612-88EA-0363FF7190CB}" srcOrd="1" destOrd="0" presId="urn:microsoft.com/office/officeart/2005/8/layout/cycle4"/>
    <dgm:cxn modelId="{3B06421E-EC0F-464F-97E0-BF02B1950C3D}" type="presParOf" srcId="{BCF2412F-B571-4EFB-9405-82967B854AF8}" destId="{6B8159AE-E33F-45CB-9451-0A3351D3C656}" srcOrd="1" destOrd="0" presId="urn:microsoft.com/office/officeart/2005/8/layout/cycle4"/>
    <dgm:cxn modelId="{B1B87B53-C0C9-4936-BB82-38726B4F850F}" type="presParOf" srcId="{6B8159AE-E33F-45CB-9451-0A3351D3C656}" destId="{DA4F5A5D-3A52-4B92-8696-14C7F7BB9FA0}" srcOrd="0" destOrd="0" presId="urn:microsoft.com/office/officeart/2005/8/layout/cycle4"/>
    <dgm:cxn modelId="{2C258C00-DBE4-4DD1-8FD8-FBDE07CBFA63}" type="presParOf" srcId="{6B8159AE-E33F-45CB-9451-0A3351D3C656}" destId="{919857E4-CAC7-4FD4-807F-AA8B847000E0}" srcOrd="1" destOrd="0" presId="urn:microsoft.com/office/officeart/2005/8/layout/cycle4"/>
    <dgm:cxn modelId="{5D7954AB-9AE0-425E-8498-8752FDC2C2F0}" type="presParOf" srcId="{BCF2412F-B571-4EFB-9405-82967B854AF8}" destId="{705EE646-C695-4207-A398-BDC425F00883}" srcOrd="2" destOrd="0" presId="urn:microsoft.com/office/officeart/2005/8/layout/cycle4"/>
    <dgm:cxn modelId="{F5176B07-EC5F-4CEF-8879-8C9788C168D0}" type="presParOf" srcId="{705EE646-C695-4207-A398-BDC425F00883}" destId="{342C13B7-9AAB-4C29-B7DE-59018F021A42}" srcOrd="0" destOrd="0" presId="urn:microsoft.com/office/officeart/2005/8/layout/cycle4"/>
    <dgm:cxn modelId="{119DA3A1-BE54-465B-8775-C95BAB0E5DFA}" type="presParOf" srcId="{705EE646-C695-4207-A398-BDC425F00883}" destId="{0CE317CD-58D8-4FD8-901A-BE368F9AE21A}" srcOrd="1" destOrd="0" presId="urn:microsoft.com/office/officeart/2005/8/layout/cycle4"/>
    <dgm:cxn modelId="{B75914F5-CC11-4EA8-9639-8BFA74DA48F6}" type="presParOf" srcId="{BCF2412F-B571-4EFB-9405-82967B854AF8}" destId="{763412C6-47A6-4350-83F0-BF58710A236D}" srcOrd="3" destOrd="0" presId="urn:microsoft.com/office/officeart/2005/8/layout/cycle4"/>
    <dgm:cxn modelId="{DBE33919-6D09-40D1-A432-863977AD3953}" type="presParOf" srcId="{763412C6-47A6-4350-83F0-BF58710A236D}" destId="{594296AA-325B-4635-BC8F-96040420B8D4}" srcOrd="0" destOrd="0" presId="urn:microsoft.com/office/officeart/2005/8/layout/cycle4"/>
    <dgm:cxn modelId="{DA7550D1-6B28-4D07-BB46-9A4B617714C4}" type="presParOf" srcId="{763412C6-47A6-4350-83F0-BF58710A236D}" destId="{E433A5F9-33AF-483B-8C0F-A77D5AFE1962}" srcOrd="1" destOrd="0" presId="urn:microsoft.com/office/officeart/2005/8/layout/cycle4"/>
    <dgm:cxn modelId="{32486876-AD4E-4587-AF8E-D06A72AEE47E}" type="presParOf" srcId="{BCF2412F-B571-4EFB-9405-82967B854AF8}" destId="{D494839D-F48D-44A3-B2F4-D9B018CD20C5}" srcOrd="4" destOrd="0" presId="urn:microsoft.com/office/officeart/2005/8/layout/cycle4"/>
    <dgm:cxn modelId="{445657BD-2446-431E-800E-6A7425EAFE72}" type="presParOf" srcId="{C16159A7-379F-4642-B610-541CA29F2807}" destId="{EFB144DB-1743-41FB-A6A8-60338486FE02}" srcOrd="1" destOrd="0" presId="urn:microsoft.com/office/officeart/2005/8/layout/cycle4"/>
    <dgm:cxn modelId="{0E2BDED5-CEDD-4A94-AFF1-AF854E01EBFC}" type="presParOf" srcId="{EFB144DB-1743-41FB-A6A8-60338486FE02}" destId="{9D4F2FF2-94C7-4D95-B8F8-B2F3BECC3315}" srcOrd="0" destOrd="0" presId="urn:microsoft.com/office/officeart/2005/8/layout/cycle4"/>
    <dgm:cxn modelId="{AC4B5100-C8A5-444B-9011-854C847F56F1}" type="presParOf" srcId="{EFB144DB-1743-41FB-A6A8-60338486FE02}" destId="{D816B1BF-B2E5-40DD-809C-EB222726CDCB}" srcOrd="1" destOrd="0" presId="urn:microsoft.com/office/officeart/2005/8/layout/cycle4"/>
    <dgm:cxn modelId="{FEAF8FE6-580B-4C6C-9E05-6EAE300F51E1}" type="presParOf" srcId="{EFB144DB-1743-41FB-A6A8-60338486FE02}" destId="{6883506D-3B85-4F31-9A2A-683751DF73B2}" srcOrd="2" destOrd="0" presId="urn:microsoft.com/office/officeart/2005/8/layout/cycle4"/>
    <dgm:cxn modelId="{5B9B01E6-5828-43E6-8DDC-A577B3064DD2}" type="presParOf" srcId="{EFB144DB-1743-41FB-A6A8-60338486FE02}" destId="{4B7D8903-2C0B-48D3-965C-5602EB8F4A47}" srcOrd="3" destOrd="0" presId="urn:microsoft.com/office/officeart/2005/8/layout/cycle4"/>
    <dgm:cxn modelId="{DB67E390-EE45-46D7-8CB6-63228C8BD342}" type="presParOf" srcId="{EFB144DB-1743-41FB-A6A8-60338486FE02}" destId="{11632442-75E6-4C1C-A3F8-CA460843AA2B}" srcOrd="4" destOrd="0" presId="urn:microsoft.com/office/officeart/2005/8/layout/cycle4"/>
    <dgm:cxn modelId="{FB963A8B-DD80-4DB8-98AC-39FAF62C644C}" type="presParOf" srcId="{C16159A7-379F-4642-B610-541CA29F2807}" destId="{19FD89E5-A7A9-4974-8E1A-5807C8A1A67D}" srcOrd="2" destOrd="0" presId="urn:microsoft.com/office/officeart/2005/8/layout/cycle4"/>
    <dgm:cxn modelId="{D96EBD7E-C57E-482E-BC0F-6E50A3A72896}" type="presParOf" srcId="{C16159A7-379F-4642-B610-541CA29F2807}" destId="{39992D6F-AEF5-4576-B69E-3264A5491BC9}"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60B14ED-8949-4FCD-BA95-34EABAABCDB6}" type="doc">
      <dgm:prSet loTypeId="urn:microsoft.com/office/officeart/2008/layout/BendingPictureCaptionList" loCatId="picture" qsTypeId="urn:microsoft.com/office/officeart/2005/8/quickstyle/simple1" qsCatId="simple" csTypeId="urn:microsoft.com/office/officeart/2005/8/colors/accent1_2" csCatId="accent1" phldr="1"/>
      <dgm:spPr/>
      <dgm:t>
        <a:bodyPr/>
        <a:lstStyle/>
        <a:p>
          <a:endParaRPr lang="it-IT"/>
        </a:p>
      </dgm:t>
    </dgm:pt>
    <dgm:pt modelId="{B18D034D-515D-4FEB-AFB2-FC5C860CA7A1}">
      <dgm:prSet phldrT="[Testo]" custT="1"/>
      <dgm:spPr/>
      <dgm:t>
        <a:bodyPr/>
        <a:lstStyle/>
        <a:p>
          <a:r>
            <a:rPr lang="it-IT" sz="2000" dirty="0"/>
            <a:t>Input </a:t>
          </a:r>
          <a:r>
            <a:rPr lang="it-IT" sz="2000" dirty="0" err="1"/>
            <a:t>signal</a:t>
          </a:r>
          <a:endParaRPr lang="it-IT" sz="2000" dirty="0"/>
        </a:p>
      </dgm:t>
    </dgm:pt>
    <dgm:pt modelId="{F7248678-CFC3-43AE-9D08-CC5CA2F8C555}" type="parTrans" cxnId="{B9B55042-06A8-4C92-931D-725050FCE25D}">
      <dgm:prSet/>
      <dgm:spPr/>
      <dgm:t>
        <a:bodyPr/>
        <a:lstStyle/>
        <a:p>
          <a:endParaRPr lang="it-IT" sz="1800"/>
        </a:p>
      </dgm:t>
    </dgm:pt>
    <dgm:pt modelId="{9D755549-A43A-466B-8E91-899ACF1AB3FC}" type="sibTrans" cxnId="{B9B55042-06A8-4C92-931D-725050FCE25D}">
      <dgm:prSet/>
      <dgm:spPr/>
      <dgm:t>
        <a:bodyPr/>
        <a:lstStyle/>
        <a:p>
          <a:endParaRPr lang="it-IT" sz="1800"/>
        </a:p>
      </dgm:t>
    </dgm:pt>
    <dgm:pt modelId="{12440902-0DB5-44FB-AEB9-31F1BCECC877}">
      <dgm:prSet phldrT="[Testo]" custT="1"/>
      <dgm:spPr/>
      <dgm:t>
        <a:bodyPr/>
        <a:lstStyle/>
        <a:p>
          <a:r>
            <a:rPr lang="it-IT" sz="2000" dirty="0" err="1"/>
            <a:t>Spectum</a:t>
          </a:r>
          <a:endParaRPr lang="it-IT" sz="2000" dirty="0"/>
        </a:p>
      </dgm:t>
    </dgm:pt>
    <dgm:pt modelId="{D9C81E2B-CF21-4EF9-BF64-C2F7B78107C2}" type="parTrans" cxnId="{6F19EA76-1768-425B-ABCD-232046414AC5}">
      <dgm:prSet/>
      <dgm:spPr/>
      <dgm:t>
        <a:bodyPr/>
        <a:lstStyle/>
        <a:p>
          <a:endParaRPr lang="it-IT" sz="1800"/>
        </a:p>
      </dgm:t>
    </dgm:pt>
    <dgm:pt modelId="{FDCAAA9F-DD61-4CF5-94AE-C3AD7E486D81}" type="sibTrans" cxnId="{6F19EA76-1768-425B-ABCD-232046414AC5}">
      <dgm:prSet/>
      <dgm:spPr/>
      <dgm:t>
        <a:bodyPr/>
        <a:lstStyle/>
        <a:p>
          <a:endParaRPr lang="it-IT" sz="1800"/>
        </a:p>
      </dgm:t>
    </dgm:pt>
    <dgm:pt modelId="{01E6CB02-B3DD-4D5D-B930-71744E847B77}">
      <dgm:prSet phldrT="[Testo]" custT="1"/>
      <dgm:spPr/>
      <dgm:t>
        <a:bodyPr/>
        <a:lstStyle/>
        <a:p>
          <a:r>
            <a:rPr lang="it-IT" sz="2000" dirty="0" err="1"/>
            <a:t>Spectrogram</a:t>
          </a:r>
          <a:endParaRPr lang="it-IT" sz="2000" dirty="0"/>
        </a:p>
      </dgm:t>
    </dgm:pt>
    <dgm:pt modelId="{562C1DEF-C967-441B-AFFF-0753B102A622}" type="parTrans" cxnId="{88CDD3F7-E5F2-4708-904A-3C9DFEA70AF5}">
      <dgm:prSet/>
      <dgm:spPr/>
      <dgm:t>
        <a:bodyPr/>
        <a:lstStyle/>
        <a:p>
          <a:endParaRPr lang="it-IT" sz="1800"/>
        </a:p>
      </dgm:t>
    </dgm:pt>
    <dgm:pt modelId="{D139A6B7-99BF-431C-B0BF-818DCE57AED5}" type="sibTrans" cxnId="{88CDD3F7-E5F2-4708-904A-3C9DFEA70AF5}">
      <dgm:prSet/>
      <dgm:spPr/>
      <dgm:t>
        <a:bodyPr/>
        <a:lstStyle/>
        <a:p>
          <a:endParaRPr lang="it-IT" sz="1800"/>
        </a:p>
      </dgm:t>
    </dgm:pt>
    <dgm:pt modelId="{C84B4FFC-44EB-4CFE-9CC1-2CBE9107269F}">
      <dgm:prSet custT="1"/>
      <dgm:spPr/>
      <dgm:t>
        <a:bodyPr/>
        <a:lstStyle/>
        <a:p>
          <a:r>
            <a:rPr lang="it-IT" sz="2000" dirty="0"/>
            <a:t>MEL-</a:t>
          </a:r>
          <a:r>
            <a:rPr lang="it-IT" sz="2000" dirty="0" err="1"/>
            <a:t>Spectrogram</a:t>
          </a:r>
          <a:endParaRPr lang="it-IT" sz="2000" dirty="0"/>
        </a:p>
      </dgm:t>
    </dgm:pt>
    <dgm:pt modelId="{E2763C60-AAF1-4B05-BA61-9C3A917E5628}" type="parTrans" cxnId="{0CC88B3C-4AC2-4D76-914E-2D593EAD4FFF}">
      <dgm:prSet/>
      <dgm:spPr/>
      <dgm:t>
        <a:bodyPr/>
        <a:lstStyle/>
        <a:p>
          <a:endParaRPr lang="it-IT" sz="1800"/>
        </a:p>
      </dgm:t>
    </dgm:pt>
    <dgm:pt modelId="{BA4709F9-A8AC-452C-BC40-573477BFFB7D}" type="sibTrans" cxnId="{0CC88B3C-4AC2-4D76-914E-2D593EAD4FFF}">
      <dgm:prSet/>
      <dgm:spPr/>
      <dgm:t>
        <a:bodyPr/>
        <a:lstStyle/>
        <a:p>
          <a:endParaRPr lang="it-IT" sz="1800"/>
        </a:p>
      </dgm:t>
    </dgm:pt>
    <dgm:pt modelId="{78811741-2BE4-486D-8DEC-94F3C882E638}" type="pres">
      <dgm:prSet presAssocID="{260B14ED-8949-4FCD-BA95-34EABAABCDB6}" presName="Name0" presStyleCnt="0">
        <dgm:presLayoutVars>
          <dgm:dir/>
          <dgm:resizeHandles val="exact"/>
        </dgm:presLayoutVars>
      </dgm:prSet>
      <dgm:spPr/>
    </dgm:pt>
    <dgm:pt modelId="{0824CFF0-23EF-4444-B80D-079211E4AD1B}" type="pres">
      <dgm:prSet presAssocID="{B18D034D-515D-4FEB-AFB2-FC5C860CA7A1}" presName="composite" presStyleCnt="0"/>
      <dgm:spPr/>
    </dgm:pt>
    <dgm:pt modelId="{6982B7BA-BB42-450D-BD8B-A23C5A571658}" type="pres">
      <dgm:prSet presAssocID="{B18D034D-515D-4FEB-AFB2-FC5C860CA7A1}" presName="rect1" presStyleLbl="bgImgPlace1" presStyleIdx="0" presStyleCnt="4" custScaleX="124154"/>
      <dgm:spPr>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dgm:spPr>
    </dgm:pt>
    <dgm:pt modelId="{D96AAE21-0633-455B-8B2F-9F042A4B14AD}" type="pres">
      <dgm:prSet presAssocID="{B18D034D-515D-4FEB-AFB2-FC5C860CA7A1}" presName="wedgeRectCallout1" presStyleLbl="node1" presStyleIdx="0" presStyleCnt="4" custScaleY="58531" custLinFactNeighborY="17094">
        <dgm:presLayoutVars>
          <dgm:bulletEnabled val="1"/>
        </dgm:presLayoutVars>
      </dgm:prSet>
      <dgm:spPr/>
    </dgm:pt>
    <dgm:pt modelId="{BDD30CD7-92A3-441C-A4A3-3CF1EAC7D868}" type="pres">
      <dgm:prSet presAssocID="{9D755549-A43A-466B-8E91-899ACF1AB3FC}" presName="sibTrans" presStyleCnt="0"/>
      <dgm:spPr/>
    </dgm:pt>
    <dgm:pt modelId="{CA5B6E96-1ECA-4785-90F6-EDAF1C0ADAF1}" type="pres">
      <dgm:prSet presAssocID="{12440902-0DB5-44FB-AEB9-31F1BCECC877}" presName="composite" presStyleCnt="0"/>
      <dgm:spPr/>
    </dgm:pt>
    <dgm:pt modelId="{32E27549-3FDE-4D15-8BC1-5C9CC33C70BF}" type="pres">
      <dgm:prSet presAssocID="{12440902-0DB5-44FB-AEB9-31F1BCECC877}" presName="rect1" presStyleLbl="bgImgPlace1" presStyleIdx="1" presStyleCnt="4" custScaleX="115158"/>
      <dgm:spPr>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dgm:spPr>
    </dgm:pt>
    <dgm:pt modelId="{5EECA0C1-6EBD-47DC-998A-D2121D5AEB37}" type="pres">
      <dgm:prSet presAssocID="{12440902-0DB5-44FB-AEB9-31F1BCECC877}" presName="wedgeRectCallout1" presStyleLbl="node1" presStyleIdx="1" presStyleCnt="4" custScaleY="58531" custLinFactNeighborY="17094">
        <dgm:presLayoutVars>
          <dgm:bulletEnabled val="1"/>
        </dgm:presLayoutVars>
      </dgm:prSet>
      <dgm:spPr/>
    </dgm:pt>
    <dgm:pt modelId="{DB14A2BB-EA66-4B82-8B42-4C5CB69A1A27}" type="pres">
      <dgm:prSet presAssocID="{FDCAAA9F-DD61-4CF5-94AE-C3AD7E486D81}" presName="sibTrans" presStyleCnt="0"/>
      <dgm:spPr/>
    </dgm:pt>
    <dgm:pt modelId="{6F7B5841-B713-46DF-9276-9E842A7565BE}" type="pres">
      <dgm:prSet presAssocID="{01E6CB02-B3DD-4D5D-B930-71744E847B77}" presName="composite" presStyleCnt="0"/>
      <dgm:spPr/>
    </dgm:pt>
    <dgm:pt modelId="{D7737887-E65E-4540-8339-5868390BF1CA}" type="pres">
      <dgm:prSet presAssocID="{01E6CB02-B3DD-4D5D-B930-71744E847B77}" presName="rect1" presStyleLbl="bgImgPlace1" presStyleIdx="2" presStyleCnt="4" custScaleX="124285"/>
      <dgm:spPr>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dgm:spPr>
    </dgm:pt>
    <dgm:pt modelId="{29996187-2FFD-40B3-A124-B6F1C6CB044F}" type="pres">
      <dgm:prSet presAssocID="{01E6CB02-B3DD-4D5D-B930-71744E847B77}" presName="wedgeRectCallout1" presStyleLbl="node1" presStyleIdx="2" presStyleCnt="4" custScaleY="58531" custLinFactNeighborY="17094">
        <dgm:presLayoutVars>
          <dgm:bulletEnabled val="1"/>
        </dgm:presLayoutVars>
      </dgm:prSet>
      <dgm:spPr/>
    </dgm:pt>
    <dgm:pt modelId="{5D3EA7F6-3609-4CBE-A3C5-809C27E6C8FC}" type="pres">
      <dgm:prSet presAssocID="{D139A6B7-99BF-431C-B0BF-818DCE57AED5}" presName="sibTrans" presStyleCnt="0"/>
      <dgm:spPr/>
    </dgm:pt>
    <dgm:pt modelId="{6F307449-B9C1-48A8-9262-582957781055}" type="pres">
      <dgm:prSet presAssocID="{C84B4FFC-44EB-4CFE-9CC1-2CBE9107269F}" presName="composite" presStyleCnt="0"/>
      <dgm:spPr/>
    </dgm:pt>
    <dgm:pt modelId="{BB084728-8EE3-4385-9671-06AD9F14A1C6}" type="pres">
      <dgm:prSet presAssocID="{C84B4FFC-44EB-4CFE-9CC1-2CBE9107269F}" presName="rect1" presStyleLbl="bgImgPlace1" presStyleIdx="3" presStyleCnt="4" custScaleX="114657"/>
      <dgm:spPr>
        <a:blipFill>
          <a:blip xmlns:r="http://schemas.openxmlformats.org/officeDocument/2006/relationships" r:embed="rId4">
            <a:extLst>
              <a:ext uri="{28A0092B-C50C-407E-A947-70E740481C1C}">
                <a14:useLocalDpi xmlns:a14="http://schemas.microsoft.com/office/drawing/2010/main" val="0"/>
              </a:ext>
            </a:extLst>
          </a:blip>
          <a:srcRect/>
          <a:stretch>
            <a:fillRect l="-2000" r="-2000"/>
          </a:stretch>
        </a:blipFill>
      </dgm:spPr>
    </dgm:pt>
    <dgm:pt modelId="{F3284055-2A0B-4AD3-A42B-9F9EDAF4E67C}" type="pres">
      <dgm:prSet presAssocID="{C84B4FFC-44EB-4CFE-9CC1-2CBE9107269F}" presName="wedgeRectCallout1" presStyleLbl="node1" presStyleIdx="3" presStyleCnt="4" custScaleY="58531" custLinFactNeighborY="17094">
        <dgm:presLayoutVars>
          <dgm:bulletEnabled val="1"/>
        </dgm:presLayoutVars>
      </dgm:prSet>
      <dgm:spPr/>
    </dgm:pt>
  </dgm:ptLst>
  <dgm:cxnLst>
    <dgm:cxn modelId="{0CC88B3C-4AC2-4D76-914E-2D593EAD4FFF}" srcId="{260B14ED-8949-4FCD-BA95-34EABAABCDB6}" destId="{C84B4FFC-44EB-4CFE-9CC1-2CBE9107269F}" srcOrd="3" destOrd="0" parTransId="{E2763C60-AAF1-4B05-BA61-9C3A917E5628}" sibTransId="{BA4709F9-A8AC-452C-BC40-573477BFFB7D}"/>
    <dgm:cxn modelId="{B9B55042-06A8-4C92-931D-725050FCE25D}" srcId="{260B14ED-8949-4FCD-BA95-34EABAABCDB6}" destId="{B18D034D-515D-4FEB-AFB2-FC5C860CA7A1}" srcOrd="0" destOrd="0" parTransId="{F7248678-CFC3-43AE-9D08-CC5CA2F8C555}" sibTransId="{9D755549-A43A-466B-8E91-899ACF1AB3FC}"/>
    <dgm:cxn modelId="{6F19EA76-1768-425B-ABCD-232046414AC5}" srcId="{260B14ED-8949-4FCD-BA95-34EABAABCDB6}" destId="{12440902-0DB5-44FB-AEB9-31F1BCECC877}" srcOrd="1" destOrd="0" parTransId="{D9C81E2B-CF21-4EF9-BF64-C2F7B78107C2}" sibTransId="{FDCAAA9F-DD61-4CF5-94AE-C3AD7E486D81}"/>
    <dgm:cxn modelId="{F08ABB88-3D15-4A21-B5FA-E3796F7E3BC8}" type="presOf" srcId="{C84B4FFC-44EB-4CFE-9CC1-2CBE9107269F}" destId="{F3284055-2A0B-4AD3-A42B-9F9EDAF4E67C}" srcOrd="0" destOrd="0" presId="urn:microsoft.com/office/officeart/2008/layout/BendingPictureCaptionList"/>
    <dgm:cxn modelId="{58CDC79D-B68C-4BAB-816F-7E516BDB26D2}" type="presOf" srcId="{260B14ED-8949-4FCD-BA95-34EABAABCDB6}" destId="{78811741-2BE4-486D-8DEC-94F3C882E638}" srcOrd="0" destOrd="0" presId="urn:microsoft.com/office/officeart/2008/layout/BendingPictureCaptionList"/>
    <dgm:cxn modelId="{A3BA2FB1-C3D7-43C5-9250-6B646F784589}" type="presOf" srcId="{01E6CB02-B3DD-4D5D-B930-71744E847B77}" destId="{29996187-2FFD-40B3-A124-B6F1C6CB044F}" srcOrd="0" destOrd="0" presId="urn:microsoft.com/office/officeart/2008/layout/BendingPictureCaptionList"/>
    <dgm:cxn modelId="{4FB99DE9-0F4B-43AB-B550-3BDF6B2353EF}" type="presOf" srcId="{12440902-0DB5-44FB-AEB9-31F1BCECC877}" destId="{5EECA0C1-6EBD-47DC-998A-D2121D5AEB37}" srcOrd="0" destOrd="0" presId="urn:microsoft.com/office/officeart/2008/layout/BendingPictureCaptionList"/>
    <dgm:cxn modelId="{47DAABEA-7FB1-4B59-9CC3-732157DF09B8}" type="presOf" srcId="{B18D034D-515D-4FEB-AFB2-FC5C860CA7A1}" destId="{D96AAE21-0633-455B-8B2F-9F042A4B14AD}" srcOrd="0" destOrd="0" presId="urn:microsoft.com/office/officeart/2008/layout/BendingPictureCaptionList"/>
    <dgm:cxn modelId="{88CDD3F7-E5F2-4708-904A-3C9DFEA70AF5}" srcId="{260B14ED-8949-4FCD-BA95-34EABAABCDB6}" destId="{01E6CB02-B3DD-4D5D-B930-71744E847B77}" srcOrd="2" destOrd="0" parTransId="{562C1DEF-C967-441B-AFFF-0753B102A622}" sibTransId="{D139A6B7-99BF-431C-B0BF-818DCE57AED5}"/>
    <dgm:cxn modelId="{DDB0CD01-090B-4155-9A5D-3259F07C7B13}" type="presParOf" srcId="{78811741-2BE4-486D-8DEC-94F3C882E638}" destId="{0824CFF0-23EF-4444-B80D-079211E4AD1B}" srcOrd="0" destOrd="0" presId="urn:microsoft.com/office/officeart/2008/layout/BendingPictureCaptionList"/>
    <dgm:cxn modelId="{6A0347F9-4FFB-4A74-B2CD-ACE63CA56B35}" type="presParOf" srcId="{0824CFF0-23EF-4444-B80D-079211E4AD1B}" destId="{6982B7BA-BB42-450D-BD8B-A23C5A571658}" srcOrd="0" destOrd="0" presId="urn:microsoft.com/office/officeart/2008/layout/BendingPictureCaptionList"/>
    <dgm:cxn modelId="{F9DE0D83-A298-41FE-B983-148A4669D2F8}" type="presParOf" srcId="{0824CFF0-23EF-4444-B80D-079211E4AD1B}" destId="{D96AAE21-0633-455B-8B2F-9F042A4B14AD}" srcOrd="1" destOrd="0" presId="urn:microsoft.com/office/officeart/2008/layout/BendingPictureCaptionList"/>
    <dgm:cxn modelId="{EE073C24-703A-4D4D-83EE-95E1FDFBE1D2}" type="presParOf" srcId="{78811741-2BE4-486D-8DEC-94F3C882E638}" destId="{BDD30CD7-92A3-441C-A4A3-3CF1EAC7D868}" srcOrd="1" destOrd="0" presId="urn:microsoft.com/office/officeart/2008/layout/BendingPictureCaptionList"/>
    <dgm:cxn modelId="{3F91B7C6-00D1-41BA-8504-4656845BBEAF}" type="presParOf" srcId="{78811741-2BE4-486D-8DEC-94F3C882E638}" destId="{CA5B6E96-1ECA-4785-90F6-EDAF1C0ADAF1}" srcOrd="2" destOrd="0" presId="urn:microsoft.com/office/officeart/2008/layout/BendingPictureCaptionList"/>
    <dgm:cxn modelId="{32CCB253-573A-42CA-82C2-55F7ECE3E030}" type="presParOf" srcId="{CA5B6E96-1ECA-4785-90F6-EDAF1C0ADAF1}" destId="{32E27549-3FDE-4D15-8BC1-5C9CC33C70BF}" srcOrd="0" destOrd="0" presId="urn:microsoft.com/office/officeart/2008/layout/BendingPictureCaptionList"/>
    <dgm:cxn modelId="{D51256AF-0498-4BC3-B6D1-307CF6DC7035}" type="presParOf" srcId="{CA5B6E96-1ECA-4785-90F6-EDAF1C0ADAF1}" destId="{5EECA0C1-6EBD-47DC-998A-D2121D5AEB37}" srcOrd="1" destOrd="0" presId="urn:microsoft.com/office/officeart/2008/layout/BendingPictureCaptionList"/>
    <dgm:cxn modelId="{0447D823-17FA-4B24-B362-BF89D03F4B6E}" type="presParOf" srcId="{78811741-2BE4-486D-8DEC-94F3C882E638}" destId="{DB14A2BB-EA66-4B82-8B42-4C5CB69A1A27}" srcOrd="3" destOrd="0" presId="urn:microsoft.com/office/officeart/2008/layout/BendingPictureCaptionList"/>
    <dgm:cxn modelId="{35AE97D2-FE91-403A-A3C9-3B1347BC672E}" type="presParOf" srcId="{78811741-2BE4-486D-8DEC-94F3C882E638}" destId="{6F7B5841-B713-46DF-9276-9E842A7565BE}" srcOrd="4" destOrd="0" presId="urn:microsoft.com/office/officeart/2008/layout/BendingPictureCaptionList"/>
    <dgm:cxn modelId="{79121AAE-C382-412E-8846-8CBA7ADC5A89}" type="presParOf" srcId="{6F7B5841-B713-46DF-9276-9E842A7565BE}" destId="{D7737887-E65E-4540-8339-5868390BF1CA}" srcOrd="0" destOrd="0" presId="urn:microsoft.com/office/officeart/2008/layout/BendingPictureCaptionList"/>
    <dgm:cxn modelId="{453A7882-DDE8-495B-BB2E-7DF018E32357}" type="presParOf" srcId="{6F7B5841-B713-46DF-9276-9E842A7565BE}" destId="{29996187-2FFD-40B3-A124-B6F1C6CB044F}" srcOrd="1" destOrd="0" presId="urn:microsoft.com/office/officeart/2008/layout/BendingPictureCaptionList"/>
    <dgm:cxn modelId="{F4FC33BD-593B-4BB0-A3A1-92A74831D053}" type="presParOf" srcId="{78811741-2BE4-486D-8DEC-94F3C882E638}" destId="{5D3EA7F6-3609-4CBE-A3C5-809C27E6C8FC}" srcOrd="5" destOrd="0" presId="urn:microsoft.com/office/officeart/2008/layout/BendingPictureCaptionList"/>
    <dgm:cxn modelId="{A206AB50-58DA-4C37-B4D9-4010FD2439E4}" type="presParOf" srcId="{78811741-2BE4-486D-8DEC-94F3C882E638}" destId="{6F307449-B9C1-48A8-9262-582957781055}" srcOrd="6" destOrd="0" presId="urn:microsoft.com/office/officeart/2008/layout/BendingPictureCaptionList"/>
    <dgm:cxn modelId="{64CFAD75-369C-40DB-83A5-C741CB6F3A67}" type="presParOf" srcId="{6F307449-B9C1-48A8-9262-582957781055}" destId="{BB084728-8EE3-4385-9671-06AD9F14A1C6}" srcOrd="0" destOrd="0" presId="urn:microsoft.com/office/officeart/2008/layout/BendingPictureCaptionList"/>
    <dgm:cxn modelId="{AB5AB3B5-84D2-4F43-83E5-79E59423DCA1}" type="presParOf" srcId="{6F307449-B9C1-48A8-9262-582957781055}" destId="{F3284055-2A0B-4AD3-A42B-9F9EDAF4E67C}" srcOrd="1" destOrd="0" presId="urn:microsoft.com/office/officeart/2008/layout/BendingPictureCa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66E87EE-683C-4614-AAB9-1F3B08FF4D14}" type="doc">
      <dgm:prSet loTypeId="urn:microsoft.com/office/officeart/2008/layout/BendingPictureCaption" loCatId="picture" qsTypeId="urn:microsoft.com/office/officeart/2005/8/quickstyle/simple4" qsCatId="simple" csTypeId="urn:microsoft.com/office/officeart/2005/8/colors/accent1_2" csCatId="accent1" phldr="1"/>
      <dgm:spPr/>
      <dgm:t>
        <a:bodyPr/>
        <a:lstStyle/>
        <a:p>
          <a:endParaRPr lang="it-IT"/>
        </a:p>
      </dgm:t>
    </dgm:pt>
    <dgm:pt modelId="{40424EED-4966-4C55-8AF0-462912E532EF}">
      <dgm:prSet phldrT="[Testo]" custT="1">
        <dgm:style>
          <a:lnRef idx="1">
            <a:schemeClr val="accent1"/>
          </a:lnRef>
          <a:fillRef idx="3">
            <a:schemeClr val="accent1"/>
          </a:fillRef>
          <a:effectRef idx="2">
            <a:schemeClr val="accent1"/>
          </a:effectRef>
          <a:fontRef idx="minor">
            <a:schemeClr val="lt1"/>
          </a:fontRef>
        </dgm:style>
      </dgm:prSet>
      <dgm:spPr>
        <a:ln/>
      </dgm:spPr>
      <dgm:t>
        <a:bodyPr/>
        <a:lstStyle/>
        <a:p>
          <a:pPr>
            <a:buNone/>
          </a:pPr>
          <a:r>
            <a:rPr lang="en-US" sz="1400" dirty="0"/>
            <a:t>The training set is quite balanced in term of class</a:t>
          </a:r>
        </a:p>
      </dgm:t>
    </dgm:pt>
    <dgm:pt modelId="{8BE9136A-F5F0-452D-A86E-AC3C48792EE6}" type="parTrans" cxnId="{01DCFDC9-A2B2-4756-8E17-7698128EB0CE}">
      <dgm:prSet/>
      <dgm:spPr/>
      <dgm:t>
        <a:bodyPr/>
        <a:lstStyle/>
        <a:p>
          <a:endParaRPr lang="it-IT"/>
        </a:p>
      </dgm:t>
    </dgm:pt>
    <dgm:pt modelId="{1BE7DCC5-0677-4F7A-AB99-3CCCC280EEFE}" type="sibTrans" cxnId="{01DCFDC9-A2B2-4756-8E17-7698128EB0CE}">
      <dgm:prSet/>
      <dgm:spPr/>
      <dgm:t>
        <a:bodyPr/>
        <a:lstStyle/>
        <a:p>
          <a:endParaRPr lang="it-IT"/>
        </a:p>
      </dgm:t>
    </dgm:pt>
    <dgm:pt modelId="{563ED4D8-4444-4074-AE59-FAE432C83A5F}">
      <dgm:prSet phldrT="[Testo]" custT="1">
        <dgm:style>
          <a:lnRef idx="1">
            <a:schemeClr val="accent1"/>
          </a:lnRef>
          <a:fillRef idx="3">
            <a:schemeClr val="accent1"/>
          </a:fillRef>
          <a:effectRef idx="2">
            <a:schemeClr val="accent1"/>
          </a:effectRef>
          <a:fontRef idx="minor">
            <a:schemeClr val="lt1"/>
          </a:fontRef>
        </dgm:style>
      </dgm:prSet>
      <dgm:spPr>
        <a:ln/>
      </dgm:spPr>
      <dgm:t>
        <a:bodyPr/>
        <a:lstStyle/>
        <a:p>
          <a:pPr>
            <a:buFont typeface="Wingdings 3" charset="2"/>
            <a:buNone/>
          </a:pPr>
          <a:r>
            <a:rPr lang="en-US" sz="1400" dirty="0"/>
            <a:t>And also the validation set</a:t>
          </a:r>
        </a:p>
      </dgm:t>
    </dgm:pt>
    <dgm:pt modelId="{A064968C-351E-4EC0-A3B8-D9C2DE2C98C3}" type="parTrans" cxnId="{3B4ACD07-4AC9-4D30-BC6D-32B9A3846377}">
      <dgm:prSet/>
      <dgm:spPr/>
      <dgm:t>
        <a:bodyPr/>
        <a:lstStyle/>
        <a:p>
          <a:endParaRPr lang="it-IT"/>
        </a:p>
      </dgm:t>
    </dgm:pt>
    <dgm:pt modelId="{8372AA10-4138-4224-B349-736F9B904EE2}" type="sibTrans" cxnId="{3B4ACD07-4AC9-4D30-BC6D-32B9A3846377}">
      <dgm:prSet/>
      <dgm:spPr/>
      <dgm:t>
        <a:bodyPr/>
        <a:lstStyle/>
        <a:p>
          <a:endParaRPr lang="it-IT"/>
        </a:p>
      </dgm:t>
    </dgm:pt>
    <dgm:pt modelId="{72BD45E4-F195-42A8-935F-0DCE7D2798C3}" type="pres">
      <dgm:prSet presAssocID="{C66E87EE-683C-4614-AAB9-1F3B08FF4D14}" presName="diagram" presStyleCnt="0">
        <dgm:presLayoutVars>
          <dgm:dir/>
        </dgm:presLayoutVars>
      </dgm:prSet>
      <dgm:spPr/>
    </dgm:pt>
    <dgm:pt modelId="{D15C9F1C-CE4D-4917-85A2-4070CF5B2B29}" type="pres">
      <dgm:prSet presAssocID="{40424EED-4966-4C55-8AF0-462912E532EF}" presName="composite" presStyleCnt="0"/>
      <dgm:spPr/>
    </dgm:pt>
    <dgm:pt modelId="{7F9DF995-EEEA-48A1-B96D-D0467C2EA3DA}" type="pres">
      <dgm:prSet presAssocID="{40424EED-4966-4C55-8AF0-462912E532EF}" presName="Image" presStyleLbl="bgShp" presStyleIdx="0" presStyleCnt="2" custScaleX="235795" custScaleY="235795" custLinFactNeighborX="-743"/>
      <dgm:spPr>
        <a:blipFill>
          <a:blip xmlns:r="http://schemas.openxmlformats.org/officeDocument/2006/relationships" r:embed="rId1">
            <a:extLst>
              <a:ext uri="{28A0092B-C50C-407E-A947-70E740481C1C}">
                <a14:useLocalDpi xmlns:a14="http://schemas.microsoft.com/office/drawing/2010/main" val="0"/>
              </a:ext>
            </a:extLst>
          </a:blip>
          <a:srcRect/>
          <a:stretch>
            <a:fillRect l="-5000" r="-5000"/>
          </a:stretch>
        </a:blipFill>
        <a:ln>
          <a:solidFill>
            <a:schemeClr val="accent4">
              <a:lumMod val="20000"/>
              <a:lumOff val="80000"/>
            </a:schemeClr>
          </a:solidFill>
        </a:ln>
      </dgm:spPr>
    </dgm:pt>
    <dgm:pt modelId="{530D332C-9863-48ED-9F1C-ECFD3ADBC45A}" type="pres">
      <dgm:prSet presAssocID="{40424EED-4966-4C55-8AF0-462912E532EF}" presName="Parent" presStyleLbl="node0" presStyleIdx="0" presStyleCnt="2" custScaleX="251389" custScaleY="110087" custLinFactY="101606" custLinFactNeighborX="3954" custLinFactNeighborY="200000">
        <dgm:presLayoutVars>
          <dgm:bulletEnabled val="1"/>
        </dgm:presLayoutVars>
      </dgm:prSet>
      <dgm:spPr>
        <a:prstGeom prst="roundRect">
          <a:avLst/>
        </a:prstGeom>
      </dgm:spPr>
    </dgm:pt>
    <dgm:pt modelId="{C885DCDE-8FB1-40CE-8194-D6239F3F9A85}" type="pres">
      <dgm:prSet presAssocID="{1BE7DCC5-0677-4F7A-AB99-3CCCC280EEFE}" presName="sibTrans" presStyleCnt="0"/>
      <dgm:spPr/>
    </dgm:pt>
    <dgm:pt modelId="{F5AE7AA5-A5A1-42B9-8255-08ABCCC5A1DD}" type="pres">
      <dgm:prSet presAssocID="{563ED4D8-4444-4074-AE59-FAE432C83A5F}" presName="composite" presStyleCnt="0"/>
      <dgm:spPr/>
    </dgm:pt>
    <dgm:pt modelId="{AFB5AC2D-0E14-416E-A97D-9BB255F5564F}" type="pres">
      <dgm:prSet presAssocID="{563ED4D8-4444-4074-AE59-FAE432C83A5F}" presName="Image" presStyleLbl="bgShp" presStyleIdx="1" presStyleCnt="2" custScaleX="235795" custScaleY="235795" custLinFactNeighborX="-743"/>
      <dgm:spPr>
        <a:blipFill>
          <a:blip xmlns:r="http://schemas.openxmlformats.org/officeDocument/2006/relationships" r:embed="rId2">
            <a:extLst>
              <a:ext uri="{28A0092B-C50C-407E-A947-70E740481C1C}">
                <a14:useLocalDpi xmlns:a14="http://schemas.microsoft.com/office/drawing/2010/main" val="0"/>
              </a:ext>
            </a:extLst>
          </a:blip>
          <a:srcRect/>
          <a:stretch>
            <a:fillRect l="-5000" r="-5000"/>
          </a:stretch>
        </a:blipFill>
        <a:ln>
          <a:solidFill>
            <a:schemeClr val="accent4">
              <a:lumMod val="20000"/>
              <a:lumOff val="80000"/>
            </a:schemeClr>
          </a:solidFill>
        </a:ln>
      </dgm:spPr>
    </dgm:pt>
    <dgm:pt modelId="{35DCF99E-C9C2-4B02-A2D3-C5A3C5809A1C}" type="pres">
      <dgm:prSet presAssocID="{563ED4D8-4444-4074-AE59-FAE432C83A5F}" presName="Parent" presStyleLbl="node0" presStyleIdx="1" presStyleCnt="2" custScaleX="251389" custScaleY="99134" custLinFactY="100000" custLinFactNeighborX="299" custLinFactNeighborY="198868">
        <dgm:presLayoutVars>
          <dgm:bulletEnabled val="1"/>
        </dgm:presLayoutVars>
      </dgm:prSet>
      <dgm:spPr>
        <a:prstGeom prst="roundRect">
          <a:avLst/>
        </a:prstGeom>
      </dgm:spPr>
    </dgm:pt>
  </dgm:ptLst>
  <dgm:cxnLst>
    <dgm:cxn modelId="{3B4ACD07-4AC9-4D30-BC6D-32B9A3846377}" srcId="{C66E87EE-683C-4614-AAB9-1F3B08FF4D14}" destId="{563ED4D8-4444-4074-AE59-FAE432C83A5F}" srcOrd="1" destOrd="0" parTransId="{A064968C-351E-4EC0-A3B8-D9C2DE2C98C3}" sibTransId="{8372AA10-4138-4224-B349-736F9B904EE2}"/>
    <dgm:cxn modelId="{1532D412-8F23-431E-9F51-DEF7391BC898}" type="presOf" srcId="{40424EED-4966-4C55-8AF0-462912E532EF}" destId="{530D332C-9863-48ED-9F1C-ECFD3ADBC45A}" srcOrd="0" destOrd="0" presId="urn:microsoft.com/office/officeart/2008/layout/BendingPictureCaption"/>
    <dgm:cxn modelId="{F102018F-46AF-48B5-A5AA-3B38E66D38DB}" type="presOf" srcId="{563ED4D8-4444-4074-AE59-FAE432C83A5F}" destId="{35DCF99E-C9C2-4B02-A2D3-C5A3C5809A1C}" srcOrd="0" destOrd="0" presId="urn:microsoft.com/office/officeart/2008/layout/BendingPictureCaption"/>
    <dgm:cxn modelId="{01DCFDC9-A2B2-4756-8E17-7698128EB0CE}" srcId="{C66E87EE-683C-4614-AAB9-1F3B08FF4D14}" destId="{40424EED-4966-4C55-8AF0-462912E532EF}" srcOrd="0" destOrd="0" parTransId="{8BE9136A-F5F0-452D-A86E-AC3C48792EE6}" sibTransId="{1BE7DCC5-0677-4F7A-AB99-3CCCC280EEFE}"/>
    <dgm:cxn modelId="{6A88BFDD-B850-4D6D-93FA-0ABB836A85F8}" type="presOf" srcId="{C66E87EE-683C-4614-AAB9-1F3B08FF4D14}" destId="{72BD45E4-F195-42A8-935F-0DCE7D2798C3}" srcOrd="0" destOrd="0" presId="urn:microsoft.com/office/officeart/2008/layout/BendingPictureCaption"/>
    <dgm:cxn modelId="{369D7D8C-8C4B-4034-95F6-E86DC3C76694}" type="presParOf" srcId="{72BD45E4-F195-42A8-935F-0DCE7D2798C3}" destId="{D15C9F1C-CE4D-4917-85A2-4070CF5B2B29}" srcOrd="0" destOrd="0" presId="urn:microsoft.com/office/officeart/2008/layout/BendingPictureCaption"/>
    <dgm:cxn modelId="{4F86C879-AB64-429A-97AB-03F9E1C3E53B}" type="presParOf" srcId="{D15C9F1C-CE4D-4917-85A2-4070CF5B2B29}" destId="{7F9DF995-EEEA-48A1-B96D-D0467C2EA3DA}" srcOrd="0" destOrd="0" presId="urn:microsoft.com/office/officeart/2008/layout/BendingPictureCaption"/>
    <dgm:cxn modelId="{9007FC6C-53D2-43E0-8D62-3687CED8F1C4}" type="presParOf" srcId="{D15C9F1C-CE4D-4917-85A2-4070CF5B2B29}" destId="{530D332C-9863-48ED-9F1C-ECFD3ADBC45A}" srcOrd="1" destOrd="0" presId="urn:microsoft.com/office/officeart/2008/layout/BendingPictureCaption"/>
    <dgm:cxn modelId="{947B68FC-8962-4602-9024-B6F63E33A23E}" type="presParOf" srcId="{72BD45E4-F195-42A8-935F-0DCE7D2798C3}" destId="{C885DCDE-8FB1-40CE-8194-D6239F3F9A85}" srcOrd="1" destOrd="0" presId="urn:microsoft.com/office/officeart/2008/layout/BendingPictureCaption"/>
    <dgm:cxn modelId="{2C41C048-FD55-438A-8B23-536FB03247A7}" type="presParOf" srcId="{72BD45E4-F195-42A8-935F-0DCE7D2798C3}" destId="{F5AE7AA5-A5A1-42B9-8255-08ABCCC5A1DD}" srcOrd="2" destOrd="0" presId="urn:microsoft.com/office/officeart/2008/layout/BendingPictureCaption"/>
    <dgm:cxn modelId="{9C72A6F8-1975-49BC-96B2-66808F9BB49D}" type="presParOf" srcId="{F5AE7AA5-A5A1-42B9-8255-08ABCCC5A1DD}" destId="{AFB5AC2D-0E14-416E-A97D-9BB255F5564F}" srcOrd="0" destOrd="0" presId="urn:microsoft.com/office/officeart/2008/layout/BendingPictureCaption"/>
    <dgm:cxn modelId="{9A7822C1-B6F9-468E-981C-7052E3EEEC8F}" type="presParOf" srcId="{F5AE7AA5-A5A1-42B9-8255-08ABCCC5A1DD}" destId="{35DCF99E-C9C2-4B02-A2D3-C5A3C5809A1C}" srcOrd="1" destOrd="0" presId="urn:microsoft.com/office/officeart/2008/layout/BendingPictureCapti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056113-9BA9-46F2-BB35-D9CBB253A7E0}">
      <dsp:nvSpPr>
        <dsp:cNvPr id="0" name=""/>
        <dsp:cNvSpPr/>
      </dsp:nvSpPr>
      <dsp:spPr>
        <a:xfrm>
          <a:off x="5338" y="1293544"/>
          <a:ext cx="1820465" cy="1820465"/>
        </a:xfrm>
        <a:prstGeom prst="ellipse">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it-IT" sz="1400" kern="1200" dirty="0"/>
            <a:t>Business </a:t>
          </a:r>
          <a:r>
            <a:rPr lang="it-IT" sz="1400" kern="1200" dirty="0" err="1"/>
            <a:t>understanding</a:t>
          </a:r>
          <a:endParaRPr lang="it-IT" sz="1400" kern="1200" dirty="0"/>
        </a:p>
      </dsp:txBody>
      <dsp:txXfrm>
        <a:off x="271939" y="1560145"/>
        <a:ext cx="1287263" cy="1287263"/>
      </dsp:txXfrm>
    </dsp:sp>
    <dsp:sp modelId="{5E00610C-CD18-4E66-81D1-2D15BCFDF6DE}">
      <dsp:nvSpPr>
        <dsp:cNvPr id="0" name=""/>
        <dsp:cNvSpPr/>
      </dsp:nvSpPr>
      <dsp:spPr>
        <a:xfrm>
          <a:off x="1825804" y="1293544"/>
          <a:ext cx="1820465" cy="1820465"/>
        </a:xfrm>
        <a:prstGeom prst="ellipse">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it-IT" sz="1400" kern="1200" dirty="0"/>
            <a:t>Data </a:t>
          </a:r>
          <a:r>
            <a:rPr lang="it-IT" sz="1400" kern="1200" dirty="0" err="1"/>
            <a:t>understanding</a:t>
          </a:r>
          <a:endParaRPr lang="it-IT" sz="1400" kern="1200" dirty="0"/>
        </a:p>
      </dsp:txBody>
      <dsp:txXfrm>
        <a:off x="2092405" y="1560145"/>
        <a:ext cx="1287263" cy="1287263"/>
      </dsp:txXfrm>
    </dsp:sp>
    <dsp:sp modelId="{FD788DA9-CF14-46C4-94DC-B31747FEFF68}">
      <dsp:nvSpPr>
        <dsp:cNvPr id="0" name=""/>
        <dsp:cNvSpPr/>
      </dsp:nvSpPr>
      <dsp:spPr>
        <a:xfrm>
          <a:off x="3646269" y="1293544"/>
          <a:ext cx="1820465" cy="1820465"/>
        </a:xfrm>
        <a:prstGeom prst="ellipse">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it-IT" sz="1400" kern="1200" dirty="0"/>
            <a:t>Data </a:t>
          </a:r>
          <a:r>
            <a:rPr lang="it-IT" sz="1400" kern="1200" dirty="0" err="1"/>
            <a:t>preparation</a:t>
          </a:r>
          <a:endParaRPr lang="it-IT" sz="1400" kern="1200" dirty="0"/>
        </a:p>
      </dsp:txBody>
      <dsp:txXfrm>
        <a:off x="3912870" y="1560145"/>
        <a:ext cx="1287263" cy="1287263"/>
      </dsp:txXfrm>
    </dsp:sp>
    <dsp:sp modelId="{F81F3A55-3CED-46E7-B83B-949E920B37A1}">
      <dsp:nvSpPr>
        <dsp:cNvPr id="0" name=""/>
        <dsp:cNvSpPr/>
      </dsp:nvSpPr>
      <dsp:spPr>
        <a:xfrm>
          <a:off x="5466735" y="1293544"/>
          <a:ext cx="1820465" cy="1820465"/>
        </a:xfrm>
        <a:prstGeom prst="ellipse">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it-IT" sz="1400" kern="1200" dirty="0" err="1"/>
            <a:t>Modeling</a:t>
          </a:r>
          <a:endParaRPr lang="it-IT" sz="1400" kern="1200" dirty="0"/>
        </a:p>
      </dsp:txBody>
      <dsp:txXfrm>
        <a:off x="5733336" y="1560145"/>
        <a:ext cx="1287263" cy="1287263"/>
      </dsp:txXfrm>
    </dsp:sp>
    <dsp:sp modelId="{F1826419-DEE9-4430-A202-7D85669EA5D2}">
      <dsp:nvSpPr>
        <dsp:cNvPr id="0" name=""/>
        <dsp:cNvSpPr/>
      </dsp:nvSpPr>
      <dsp:spPr>
        <a:xfrm>
          <a:off x="7287201" y="1293544"/>
          <a:ext cx="1820465" cy="1820465"/>
        </a:xfrm>
        <a:prstGeom prst="ellipse">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it-IT" sz="1400" kern="1200" dirty="0"/>
            <a:t>Evaluation</a:t>
          </a:r>
        </a:p>
      </dsp:txBody>
      <dsp:txXfrm>
        <a:off x="7553802" y="1560145"/>
        <a:ext cx="1287263" cy="1287263"/>
      </dsp:txXfrm>
    </dsp:sp>
    <dsp:sp modelId="{1C70F441-B4E1-478C-909F-C93F24F0F4D6}">
      <dsp:nvSpPr>
        <dsp:cNvPr id="0" name=""/>
        <dsp:cNvSpPr/>
      </dsp:nvSpPr>
      <dsp:spPr>
        <a:xfrm>
          <a:off x="9107666" y="1293544"/>
          <a:ext cx="1820465" cy="1820465"/>
        </a:xfrm>
        <a:prstGeom prst="ellipse">
          <a:avLst/>
        </a:prstGeom>
        <a:blipFill rotWithShape="1">
          <a:blip xmlns:r="http://schemas.openxmlformats.org/officeDocument/2006/relationships" r:embed="rId1">
            <a:duotone>
              <a:schemeClr val="accent3">
                <a:tint val="98000"/>
                <a:lumMod val="102000"/>
              </a:schemeClr>
              <a:schemeClr val="accent3">
                <a:shade val="98000"/>
                <a:lumMod val="98000"/>
              </a:schemeClr>
            </a:duotone>
          </a:blip>
          <a:tile tx="0" ty="0" sx="100000" sy="100000" flip="none" algn="tl"/>
        </a:blipFill>
        <a:ln w="9525" cap="rnd" cmpd="sng" algn="ctr">
          <a:solidFill>
            <a:schemeClr val="accent3"/>
          </a:solidFill>
          <a:prstDash val="solid"/>
        </a:ln>
        <a:effectLst/>
      </dsp:spPr>
      <dsp:style>
        <a:lnRef idx="1">
          <a:schemeClr val="accent3"/>
        </a:lnRef>
        <a:fillRef idx="3">
          <a:schemeClr val="accent3"/>
        </a:fillRef>
        <a:effectRef idx="2">
          <a:schemeClr val="accent3"/>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it-IT" sz="1400" kern="1200" dirty="0" err="1"/>
            <a:t>Submission</a:t>
          </a:r>
          <a:endParaRPr lang="it-IT" sz="1400" kern="1200" dirty="0"/>
        </a:p>
      </dsp:txBody>
      <dsp:txXfrm>
        <a:off x="9374267" y="1560145"/>
        <a:ext cx="1287263" cy="128726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7D6749-064F-4662-B9FB-ED3BC43DE4DA}">
      <dsp:nvSpPr>
        <dsp:cNvPr id="0" name=""/>
        <dsp:cNvSpPr/>
      </dsp:nvSpPr>
      <dsp:spPr>
        <a:xfrm>
          <a:off x="0" y="416414"/>
          <a:ext cx="4076442" cy="1759341"/>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000" b="-1000"/>
          </a:stretch>
        </a:blipFill>
        <a:ln>
          <a:solidFill>
            <a:schemeClr val="accent4">
              <a:lumMod val="20000"/>
              <a:lumOff val="80000"/>
            </a:schemeClr>
          </a:solidFill>
        </a:ln>
        <a:effectLst/>
      </dsp:spPr>
      <dsp:style>
        <a:lnRef idx="0">
          <a:scrgbClr r="0" g="0" b="0"/>
        </a:lnRef>
        <a:fillRef idx="1">
          <a:scrgbClr r="0" g="0" b="0"/>
        </a:fillRef>
        <a:effectRef idx="2">
          <a:scrgbClr r="0" g="0" b="0"/>
        </a:effectRef>
        <a:fontRef idx="minor"/>
      </dsp:style>
    </dsp:sp>
    <dsp:sp modelId="{ADEC2FCD-4CFC-45E0-9F22-2402BA1293B3}">
      <dsp:nvSpPr>
        <dsp:cNvPr id="0" name=""/>
        <dsp:cNvSpPr/>
      </dsp:nvSpPr>
      <dsp:spPr>
        <a:xfrm>
          <a:off x="435862" y="2224035"/>
          <a:ext cx="3361269" cy="409423"/>
        </a:xfrm>
        <a:prstGeom prst="roundRect">
          <a:avLst/>
        </a:prstGeom>
        <a:blipFill rotWithShape="1">
          <a:blip xmlns:r="http://schemas.openxmlformats.org/officeDocument/2006/relationships" r:embed="rId2">
            <a:duotone>
              <a:schemeClr val="accent1">
                <a:tint val="98000"/>
                <a:lumMod val="102000"/>
              </a:schemeClr>
              <a:schemeClr val="accent1">
                <a:shade val="98000"/>
                <a:lumMod val="98000"/>
              </a:schemeClr>
            </a:duotone>
          </a:blip>
          <a:tile tx="0" ty="0" sx="100000" sy="100000" flip="none" algn="tl"/>
        </a:blipFill>
        <a:ln w="9525" cap="rnd" cmpd="sng" algn="ctr">
          <a:solidFill>
            <a:schemeClr val="accent1"/>
          </a:solidFill>
          <a:prstDash val="solid"/>
        </a:ln>
        <a:effectLst/>
      </dsp:spPr>
      <dsp:style>
        <a:lnRef idx="1">
          <a:schemeClr val="accent1"/>
        </a:lnRef>
        <a:fillRef idx="3">
          <a:schemeClr val="accent1"/>
        </a:fillRef>
        <a:effectRef idx="2">
          <a:schemeClr val="accent1"/>
        </a:effectRef>
        <a:fontRef idx="minor">
          <a:schemeClr val="lt1"/>
        </a:fontRef>
      </dsp:style>
      <dsp:txBody>
        <a:bodyPr spcFirstLastPara="0" vert="horz" wrap="square" lIns="180000" tIns="26670" rIns="26670" bIns="26670" numCol="1" spcCol="1270" anchor="ctr" anchorCtr="0">
          <a:noAutofit/>
        </a:bodyPr>
        <a:lstStyle/>
        <a:p>
          <a:pPr marL="0" lvl="0" indent="0" algn="ctr" defTabSz="622300">
            <a:lnSpc>
              <a:spcPct val="90000"/>
            </a:lnSpc>
            <a:spcBef>
              <a:spcPct val="0"/>
            </a:spcBef>
            <a:spcAft>
              <a:spcPct val="5000"/>
            </a:spcAft>
            <a:buNone/>
          </a:pPr>
          <a:r>
            <a:rPr lang="en-US" sz="1400" kern="1200" dirty="0"/>
            <a:t>Training and validation set situation</a:t>
          </a:r>
          <a:endParaRPr lang="it-IT" sz="1400" kern="1200" dirty="0"/>
        </a:p>
      </dsp:txBody>
      <dsp:txXfrm>
        <a:off x="455848" y="2244021"/>
        <a:ext cx="3321297" cy="36945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C50F0C-36A3-4CB3-B1BE-9762C72261C8}">
      <dsp:nvSpPr>
        <dsp:cNvPr id="0" name=""/>
        <dsp:cNvSpPr/>
      </dsp:nvSpPr>
      <dsp:spPr>
        <a:xfrm>
          <a:off x="5338" y="1293544"/>
          <a:ext cx="1820465" cy="1820465"/>
        </a:xfrm>
        <a:prstGeom prst="ellipse">
          <a:avLst/>
        </a:prstGeom>
        <a:blipFill rotWithShape="1">
          <a:blip xmlns:r="http://schemas.openxmlformats.org/officeDocument/2006/relationships" r:embed="rId1">
            <a:duotone>
              <a:schemeClr val="accent1">
                <a:tint val="98000"/>
                <a:lumMod val="102000"/>
              </a:schemeClr>
              <a:schemeClr val="accent1">
                <a:shade val="98000"/>
                <a:lumMod val="98000"/>
              </a:schemeClr>
            </a:duotone>
          </a:blip>
          <a:tile tx="0" ty="0" sx="100000" sy="100000" flip="none" algn="tl"/>
        </a:blipFill>
        <a:ln w="9525" cap="rnd" cmpd="sng" algn="ctr">
          <a:solidFill>
            <a:schemeClr val="accent1"/>
          </a:solidFill>
          <a:prstDash val="solid"/>
        </a:ln>
        <a:effectLst/>
      </dsp:spPr>
      <dsp:style>
        <a:lnRef idx="1">
          <a:schemeClr val="accent1"/>
        </a:lnRef>
        <a:fillRef idx="3">
          <a:schemeClr val="accent1"/>
        </a:fillRef>
        <a:effectRef idx="2">
          <a:schemeClr val="accent1"/>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it-IT" sz="1400" kern="1200" dirty="0"/>
            <a:t>Business </a:t>
          </a:r>
          <a:r>
            <a:rPr lang="it-IT" sz="1400" kern="1200" dirty="0" err="1"/>
            <a:t>understanding</a:t>
          </a:r>
          <a:endParaRPr lang="it-IT" sz="1400" kern="1200" dirty="0"/>
        </a:p>
      </dsp:txBody>
      <dsp:txXfrm>
        <a:off x="271939" y="1560145"/>
        <a:ext cx="1287263" cy="1287263"/>
      </dsp:txXfrm>
    </dsp:sp>
    <dsp:sp modelId="{3BD5B728-598C-43CE-BF2E-A3541612393D}">
      <dsp:nvSpPr>
        <dsp:cNvPr id="0" name=""/>
        <dsp:cNvSpPr/>
      </dsp:nvSpPr>
      <dsp:spPr>
        <a:xfrm>
          <a:off x="1825804" y="1293544"/>
          <a:ext cx="1820465" cy="1820465"/>
        </a:xfrm>
        <a:prstGeom prst="ellipse">
          <a:avLst/>
        </a:prstGeom>
        <a:blipFill rotWithShape="1">
          <a:blip xmlns:r="http://schemas.openxmlformats.org/officeDocument/2006/relationships" r:embed="rId1">
            <a:duotone>
              <a:schemeClr val="accent1">
                <a:tint val="98000"/>
                <a:lumMod val="102000"/>
              </a:schemeClr>
              <a:schemeClr val="accent1">
                <a:shade val="98000"/>
                <a:lumMod val="98000"/>
              </a:schemeClr>
            </a:duotone>
          </a:blip>
          <a:tile tx="0" ty="0" sx="100000" sy="100000" flip="none" algn="tl"/>
        </a:blipFill>
        <a:ln w="9525" cap="rnd" cmpd="sng" algn="ctr">
          <a:solidFill>
            <a:schemeClr val="accent1"/>
          </a:solidFill>
          <a:prstDash val="solid"/>
        </a:ln>
        <a:effectLst/>
      </dsp:spPr>
      <dsp:style>
        <a:lnRef idx="1">
          <a:schemeClr val="accent1"/>
        </a:lnRef>
        <a:fillRef idx="3">
          <a:schemeClr val="accent1"/>
        </a:fillRef>
        <a:effectRef idx="2">
          <a:schemeClr val="accent1"/>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it-IT" sz="1400" kern="1200" dirty="0"/>
            <a:t>Data </a:t>
          </a:r>
          <a:r>
            <a:rPr lang="it-IT" sz="1400" kern="1200" dirty="0" err="1"/>
            <a:t>understanding</a:t>
          </a:r>
          <a:endParaRPr lang="it-IT" sz="1400" kern="1200" dirty="0"/>
        </a:p>
      </dsp:txBody>
      <dsp:txXfrm>
        <a:off x="2092405" y="1560145"/>
        <a:ext cx="1287263" cy="1287263"/>
      </dsp:txXfrm>
    </dsp:sp>
    <dsp:sp modelId="{33B1188D-536D-4B8A-8BC6-4E25492277E8}">
      <dsp:nvSpPr>
        <dsp:cNvPr id="0" name=""/>
        <dsp:cNvSpPr/>
      </dsp:nvSpPr>
      <dsp:spPr>
        <a:xfrm>
          <a:off x="3646269" y="1293544"/>
          <a:ext cx="1820465" cy="1820465"/>
        </a:xfrm>
        <a:prstGeom prst="ellipse">
          <a:avLst/>
        </a:prstGeom>
        <a:blipFill rotWithShape="1">
          <a:blip xmlns:r="http://schemas.openxmlformats.org/officeDocument/2006/relationships" r:embed="rId1">
            <a:duotone>
              <a:schemeClr val="accent2">
                <a:tint val="98000"/>
                <a:lumMod val="102000"/>
              </a:schemeClr>
              <a:schemeClr val="accent2">
                <a:shade val="98000"/>
                <a:lumMod val="98000"/>
              </a:schemeClr>
            </a:duotone>
          </a:blip>
          <a:tile tx="0" ty="0" sx="100000" sy="100000" flip="none" algn="tl"/>
        </a:blipFill>
        <a:ln w="9525" cap="rnd" cmpd="sng" algn="ctr">
          <a:solidFill>
            <a:schemeClr val="accent2"/>
          </a:solidFill>
          <a:prstDash val="solid"/>
        </a:ln>
        <a:effectLst/>
      </dsp:spPr>
      <dsp:style>
        <a:lnRef idx="1">
          <a:schemeClr val="accent2"/>
        </a:lnRef>
        <a:fillRef idx="3">
          <a:schemeClr val="accent2"/>
        </a:fillRef>
        <a:effectRef idx="2">
          <a:schemeClr val="accent2"/>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it-IT" sz="1400" kern="1200" dirty="0"/>
            <a:t>Data </a:t>
          </a:r>
          <a:r>
            <a:rPr lang="it-IT" sz="1400" kern="1200" dirty="0" err="1"/>
            <a:t>preparation</a:t>
          </a:r>
          <a:endParaRPr lang="it-IT" sz="1400" kern="1200" dirty="0"/>
        </a:p>
      </dsp:txBody>
      <dsp:txXfrm>
        <a:off x="3912870" y="1560145"/>
        <a:ext cx="1287263" cy="1287263"/>
      </dsp:txXfrm>
    </dsp:sp>
    <dsp:sp modelId="{463FCC37-1E47-43B7-9722-892E4F56F64A}">
      <dsp:nvSpPr>
        <dsp:cNvPr id="0" name=""/>
        <dsp:cNvSpPr/>
      </dsp:nvSpPr>
      <dsp:spPr>
        <a:xfrm>
          <a:off x="5466735" y="1293544"/>
          <a:ext cx="1820465" cy="1820465"/>
        </a:xfrm>
        <a:prstGeom prst="ellipse">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it-IT" sz="1400" kern="1200" dirty="0" err="1"/>
            <a:t>Modeling</a:t>
          </a:r>
          <a:endParaRPr lang="it-IT" sz="1400" kern="1200" dirty="0"/>
        </a:p>
      </dsp:txBody>
      <dsp:txXfrm>
        <a:off x="5733336" y="1560145"/>
        <a:ext cx="1287263" cy="1287263"/>
      </dsp:txXfrm>
    </dsp:sp>
    <dsp:sp modelId="{A4A8E5B1-9BBB-490A-B4E6-0AD0973C2ABD}">
      <dsp:nvSpPr>
        <dsp:cNvPr id="0" name=""/>
        <dsp:cNvSpPr/>
      </dsp:nvSpPr>
      <dsp:spPr>
        <a:xfrm>
          <a:off x="7287201" y="1293544"/>
          <a:ext cx="1820465" cy="1820465"/>
        </a:xfrm>
        <a:prstGeom prst="ellipse">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it-IT" sz="1400" kern="1200" dirty="0"/>
            <a:t>Evaluation</a:t>
          </a:r>
        </a:p>
      </dsp:txBody>
      <dsp:txXfrm>
        <a:off x="7553802" y="1560145"/>
        <a:ext cx="1287263" cy="1287263"/>
      </dsp:txXfrm>
    </dsp:sp>
    <dsp:sp modelId="{F7435790-F223-4541-96D4-F2421A023CB4}">
      <dsp:nvSpPr>
        <dsp:cNvPr id="0" name=""/>
        <dsp:cNvSpPr/>
      </dsp:nvSpPr>
      <dsp:spPr>
        <a:xfrm>
          <a:off x="9107666" y="1293544"/>
          <a:ext cx="1820465" cy="1820465"/>
        </a:xfrm>
        <a:prstGeom prst="ellipse">
          <a:avLst/>
        </a:prstGeom>
        <a:blipFill rotWithShape="1">
          <a:blip xmlns:r="http://schemas.openxmlformats.org/officeDocument/2006/relationships" r:embed="rId1">
            <a:duotone>
              <a:schemeClr val="accent3">
                <a:tint val="98000"/>
                <a:lumMod val="102000"/>
              </a:schemeClr>
              <a:schemeClr val="accent3">
                <a:shade val="98000"/>
                <a:lumMod val="98000"/>
              </a:schemeClr>
            </a:duotone>
          </a:blip>
          <a:tile tx="0" ty="0" sx="100000" sy="100000" flip="none" algn="tl"/>
        </a:blipFill>
        <a:ln w="9525" cap="rnd" cmpd="sng" algn="ctr">
          <a:solidFill>
            <a:schemeClr val="accent3"/>
          </a:solidFill>
          <a:prstDash val="solid"/>
        </a:ln>
        <a:effectLst/>
      </dsp:spPr>
      <dsp:style>
        <a:lnRef idx="1">
          <a:schemeClr val="accent3"/>
        </a:lnRef>
        <a:fillRef idx="3">
          <a:schemeClr val="accent3"/>
        </a:fillRef>
        <a:effectRef idx="2">
          <a:schemeClr val="accent3"/>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it-IT" sz="1400" kern="1200" dirty="0" err="1"/>
            <a:t>Submission</a:t>
          </a:r>
          <a:endParaRPr lang="it-IT" sz="1400" kern="1200" dirty="0"/>
        </a:p>
      </dsp:txBody>
      <dsp:txXfrm>
        <a:off x="9374267" y="1560145"/>
        <a:ext cx="1287263" cy="128726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38C104-1E3C-4D53-9149-267692996CBC}">
      <dsp:nvSpPr>
        <dsp:cNvPr id="0" name=""/>
        <dsp:cNvSpPr/>
      </dsp:nvSpPr>
      <dsp:spPr>
        <a:xfrm>
          <a:off x="5827001" y="0"/>
          <a:ext cx="1661779" cy="401714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err="1"/>
            <a:t>Hyperparams</a:t>
          </a:r>
          <a:r>
            <a:rPr lang="en-US" sz="1800" kern="1200" dirty="0"/>
            <a:t> Tuning</a:t>
          </a:r>
        </a:p>
      </dsp:txBody>
      <dsp:txXfrm>
        <a:off x="5827001" y="0"/>
        <a:ext cx="1661779" cy="1205142"/>
      </dsp:txXfrm>
    </dsp:sp>
    <dsp:sp modelId="{BAABB279-0FD3-43C8-96F6-96A1CC9AB451}">
      <dsp:nvSpPr>
        <dsp:cNvPr id="0" name=""/>
        <dsp:cNvSpPr/>
      </dsp:nvSpPr>
      <dsp:spPr>
        <a:xfrm>
          <a:off x="3888259" y="0"/>
          <a:ext cx="1661779" cy="401714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Evaluation</a:t>
          </a:r>
        </a:p>
      </dsp:txBody>
      <dsp:txXfrm>
        <a:off x="3888259" y="0"/>
        <a:ext cx="1661779" cy="1205142"/>
      </dsp:txXfrm>
    </dsp:sp>
    <dsp:sp modelId="{04D466E9-D245-4987-954A-8DA72C2F99E6}">
      <dsp:nvSpPr>
        <dsp:cNvPr id="0" name=""/>
        <dsp:cNvSpPr/>
      </dsp:nvSpPr>
      <dsp:spPr>
        <a:xfrm>
          <a:off x="1949516" y="0"/>
          <a:ext cx="1661779" cy="401714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Submission</a:t>
          </a:r>
        </a:p>
      </dsp:txBody>
      <dsp:txXfrm>
        <a:off x="1949516" y="0"/>
        <a:ext cx="1661779" cy="1205142"/>
      </dsp:txXfrm>
    </dsp:sp>
    <dsp:sp modelId="{B62E2BCE-A8EE-41A9-AE37-A9B246EF4E41}">
      <dsp:nvSpPr>
        <dsp:cNvPr id="0" name=""/>
        <dsp:cNvSpPr/>
      </dsp:nvSpPr>
      <dsp:spPr>
        <a:xfrm>
          <a:off x="10774" y="0"/>
          <a:ext cx="1661779" cy="401714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Competition</a:t>
          </a:r>
        </a:p>
      </dsp:txBody>
      <dsp:txXfrm>
        <a:off x="10774" y="0"/>
        <a:ext cx="1661779" cy="1205142"/>
      </dsp:txXfrm>
    </dsp:sp>
    <dsp:sp modelId="{4EEA04A0-B872-4488-9594-ABC9B5E5BDFD}">
      <dsp:nvSpPr>
        <dsp:cNvPr id="0" name=""/>
        <dsp:cNvSpPr/>
      </dsp:nvSpPr>
      <dsp:spPr>
        <a:xfrm>
          <a:off x="149256" y="2582730"/>
          <a:ext cx="1384815" cy="692407"/>
        </a:xfrm>
        <a:prstGeom prst="roundRect">
          <a:avLst>
            <a:gd name="adj" fmla="val 10000"/>
          </a:avLst>
        </a:prstGeom>
        <a:blipFill rotWithShape="1">
          <a:blip xmlns:r="http://schemas.openxmlformats.org/officeDocument/2006/relationships" r:embed="rId1">
            <a:duotone>
              <a:schemeClr val="accent1">
                <a:shade val="80000"/>
                <a:hueOff val="0"/>
                <a:satOff val="0"/>
                <a:lumOff val="0"/>
                <a:alphaOff val="0"/>
                <a:tint val="98000"/>
                <a:lumMod val="102000"/>
              </a:schemeClr>
              <a:schemeClr val="accent1">
                <a:shade val="80000"/>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Dataset</a:t>
          </a:r>
        </a:p>
      </dsp:txBody>
      <dsp:txXfrm>
        <a:off x="169536" y="2603010"/>
        <a:ext cx="1344255" cy="651847"/>
      </dsp:txXfrm>
    </dsp:sp>
    <dsp:sp modelId="{F9A01377-4F9C-4409-8632-51C204B9D4AD}">
      <dsp:nvSpPr>
        <dsp:cNvPr id="0" name=""/>
        <dsp:cNvSpPr/>
      </dsp:nvSpPr>
      <dsp:spPr>
        <a:xfrm rot="19457599">
          <a:off x="1469954" y="2714354"/>
          <a:ext cx="682162" cy="31025"/>
        </a:xfrm>
        <a:custGeom>
          <a:avLst/>
          <a:gdLst/>
          <a:ahLst/>
          <a:cxnLst/>
          <a:rect l="0" t="0" r="0" b="0"/>
          <a:pathLst>
            <a:path>
              <a:moveTo>
                <a:pt x="0" y="15512"/>
              </a:moveTo>
              <a:lnTo>
                <a:pt x="682162" y="15512"/>
              </a:lnTo>
            </a:path>
          </a:pathLst>
        </a:custGeom>
        <a:noFill/>
        <a:ln w="9525" cap="rnd" cmpd="sng" algn="ctr">
          <a:solidFill>
            <a:schemeClr val="accent1">
              <a:tint val="99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93981" y="2712813"/>
        <a:ext cx="34108" cy="34108"/>
      </dsp:txXfrm>
    </dsp:sp>
    <dsp:sp modelId="{6FA96442-D021-4553-8768-279FA7147CF1}">
      <dsp:nvSpPr>
        <dsp:cNvPr id="0" name=""/>
        <dsp:cNvSpPr/>
      </dsp:nvSpPr>
      <dsp:spPr>
        <a:xfrm>
          <a:off x="2087998" y="2184596"/>
          <a:ext cx="1384815" cy="692407"/>
        </a:xfrm>
        <a:prstGeom prst="roundRect">
          <a:avLst>
            <a:gd name="adj" fmla="val 10000"/>
          </a:avLst>
        </a:prstGeom>
        <a:blipFill rotWithShape="1">
          <a:blip xmlns:r="http://schemas.openxmlformats.org/officeDocument/2006/relationships" r:embed="rId1">
            <a:duotone>
              <a:schemeClr val="accent1">
                <a:tint val="99000"/>
                <a:hueOff val="0"/>
                <a:satOff val="0"/>
                <a:lumOff val="0"/>
                <a:alphaOff val="0"/>
                <a:tint val="98000"/>
                <a:lumMod val="102000"/>
              </a:schemeClr>
              <a:schemeClr val="accent1">
                <a:tint val="99000"/>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Training set</a:t>
          </a:r>
          <a:br>
            <a:rPr lang="en-US" sz="1400" kern="1200" dirty="0"/>
          </a:br>
          <a:r>
            <a:rPr lang="en-US" sz="1400" kern="1200" dirty="0"/>
            <a:t>(labeled)</a:t>
          </a:r>
        </a:p>
      </dsp:txBody>
      <dsp:txXfrm>
        <a:off x="2108278" y="2204876"/>
        <a:ext cx="1344255" cy="651847"/>
      </dsp:txXfrm>
    </dsp:sp>
    <dsp:sp modelId="{D18BB960-46AF-4CDB-A77F-CC1C41C15351}">
      <dsp:nvSpPr>
        <dsp:cNvPr id="0" name=""/>
        <dsp:cNvSpPr/>
      </dsp:nvSpPr>
      <dsp:spPr>
        <a:xfrm rot="19457599">
          <a:off x="3408696" y="2316220"/>
          <a:ext cx="682162" cy="31025"/>
        </a:xfrm>
        <a:custGeom>
          <a:avLst/>
          <a:gdLst/>
          <a:ahLst/>
          <a:cxnLst/>
          <a:rect l="0" t="0" r="0" b="0"/>
          <a:pathLst>
            <a:path>
              <a:moveTo>
                <a:pt x="0" y="15512"/>
              </a:moveTo>
              <a:lnTo>
                <a:pt x="682162" y="15512"/>
              </a:lnTo>
            </a:path>
          </a:pathLst>
        </a:custGeom>
        <a:noFill/>
        <a:ln w="9525" cap="rnd" cmpd="sng" algn="ctr">
          <a:solidFill>
            <a:schemeClr val="accent1">
              <a:tint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32723" y="2314678"/>
        <a:ext cx="34108" cy="34108"/>
      </dsp:txXfrm>
    </dsp:sp>
    <dsp:sp modelId="{964CF2DB-0305-440B-807D-F446DB01D8B0}">
      <dsp:nvSpPr>
        <dsp:cNvPr id="0" name=""/>
        <dsp:cNvSpPr/>
      </dsp:nvSpPr>
      <dsp:spPr>
        <a:xfrm>
          <a:off x="4026740" y="1786461"/>
          <a:ext cx="1384815" cy="692407"/>
        </a:xfrm>
        <a:prstGeom prst="roundRect">
          <a:avLst>
            <a:gd name="adj" fmla="val 10000"/>
          </a:avLst>
        </a:prstGeom>
        <a:blipFill rotWithShape="1">
          <a:blip xmlns:r="http://schemas.openxmlformats.org/officeDocument/2006/relationships" r:embed="rId1">
            <a:duotone>
              <a:schemeClr val="accent6">
                <a:tint val="98000"/>
                <a:lumMod val="102000"/>
              </a:schemeClr>
              <a:schemeClr val="accent6">
                <a:shade val="98000"/>
                <a:lumMod val="98000"/>
              </a:schemeClr>
            </a:duotone>
          </a:blip>
          <a:tile tx="0" ty="0" sx="100000" sy="100000" flip="none" algn="tl"/>
        </a:blipFill>
        <a:ln w="9525" cap="rnd" cmpd="sng" algn="ctr">
          <a:solidFill>
            <a:schemeClr val="accent6"/>
          </a:solidFill>
          <a:prstDash val="solid"/>
        </a:ln>
        <a:effectLst/>
      </dsp:spPr>
      <dsp:style>
        <a:lnRef idx="1">
          <a:schemeClr val="accent6"/>
        </a:lnRef>
        <a:fillRef idx="3">
          <a:schemeClr val="accent6"/>
        </a:fillRef>
        <a:effectRef idx="2">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Training set</a:t>
          </a:r>
          <a:br>
            <a:rPr lang="en-US" sz="1400" kern="1200" dirty="0"/>
          </a:br>
          <a:r>
            <a:rPr lang="en-US" sz="1400" kern="1200" dirty="0"/>
            <a:t>(84%)</a:t>
          </a:r>
        </a:p>
      </dsp:txBody>
      <dsp:txXfrm>
        <a:off x="4047020" y="1806741"/>
        <a:ext cx="1344255" cy="651847"/>
      </dsp:txXfrm>
    </dsp:sp>
    <dsp:sp modelId="{C8B0C82F-541C-4165-86E2-2C58A24E328F}">
      <dsp:nvSpPr>
        <dsp:cNvPr id="0" name=""/>
        <dsp:cNvSpPr/>
      </dsp:nvSpPr>
      <dsp:spPr>
        <a:xfrm rot="19457599">
          <a:off x="5347438" y="1918085"/>
          <a:ext cx="682162" cy="31025"/>
        </a:xfrm>
        <a:custGeom>
          <a:avLst/>
          <a:gdLst/>
          <a:ahLst/>
          <a:cxnLst/>
          <a:rect l="0" t="0" r="0" b="0"/>
          <a:pathLst>
            <a:path>
              <a:moveTo>
                <a:pt x="0" y="15512"/>
              </a:moveTo>
              <a:lnTo>
                <a:pt x="682162" y="15512"/>
              </a:lnTo>
            </a:path>
          </a:pathLst>
        </a:custGeom>
        <a:noFill/>
        <a:ln w="9525" cap="rnd" cmpd="sng" algn="ctr">
          <a:solidFill>
            <a:schemeClr val="accent1">
              <a:tint val="7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71465" y="1916544"/>
        <a:ext cx="34108" cy="34108"/>
      </dsp:txXfrm>
    </dsp:sp>
    <dsp:sp modelId="{792E065E-B9D1-4615-BBC4-C8CD8222147B}">
      <dsp:nvSpPr>
        <dsp:cNvPr id="0" name=""/>
        <dsp:cNvSpPr/>
      </dsp:nvSpPr>
      <dsp:spPr>
        <a:xfrm>
          <a:off x="5965482" y="1388326"/>
          <a:ext cx="1384815" cy="692407"/>
        </a:xfrm>
        <a:prstGeom prst="roundRect">
          <a:avLst>
            <a:gd name="adj" fmla="val 10000"/>
          </a:avLst>
        </a:prstGeom>
        <a:blipFill rotWithShape="1">
          <a:blip xmlns:r="http://schemas.openxmlformats.org/officeDocument/2006/relationships" r:embed="rId1">
            <a:duotone>
              <a:schemeClr val="accent2">
                <a:tint val="98000"/>
                <a:lumMod val="102000"/>
              </a:schemeClr>
              <a:schemeClr val="accent2">
                <a:shade val="98000"/>
                <a:lumMod val="98000"/>
              </a:schemeClr>
            </a:duotone>
          </a:blip>
          <a:tile tx="0" ty="0" sx="100000" sy="100000" flip="none" algn="tl"/>
        </a:blipFill>
        <a:ln w="9525" cap="rnd" cmpd="sng" algn="ctr">
          <a:solidFill>
            <a:schemeClr val="accent2"/>
          </a:solidFill>
          <a:prstDash val="solid"/>
        </a:ln>
        <a:effectLst/>
      </dsp:spPr>
      <dsp:style>
        <a:lnRef idx="1">
          <a:schemeClr val="accent2"/>
        </a:lnRef>
        <a:fillRef idx="3">
          <a:schemeClr val="accent2"/>
        </a:fillRef>
        <a:effectRef idx="2">
          <a:schemeClr val="accent2"/>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Training set</a:t>
          </a:r>
          <a:br>
            <a:rPr lang="en-US" sz="1400" kern="1200" dirty="0"/>
          </a:br>
          <a:r>
            <a:rPr lang="en-US" sz="1400" kern="1200" dirty="0"/>
            <a:t>(68%)</a:t>
          </a:r>
        </a:p>
      </dsp:txBody>
      <dsp:txXfrm>
        <a:off x="5985762" y="1408606"/>
        <a:ext cx="1344255" cy="651847"/>
      </dsp:txXfrm>
    </dsp:sp>
    <dsp:sp modelId="{7727C6D5-74DE-4805-9867-6C3C94BAFBBF}">
      <dsp:nvSpPr>
        <dsp:cNvPr id="0" name=""/>
        <dsp:cNvSpPr/>
      </dsp:nvSpPr>
      <dsp:spPr>
        <a:xfrm rot="2142401">
          <a:off x="5347438" y="2316220"/>
          <a:ext cx="682162" cy="31025"/>
        </a:xfrm>
        <a:custGeom>
          <a:avLst/>
          <a:gdLst/>
          <a:ahLst/>
          <a:cxnLst/>
          <a:rect l="0" t="0" r="0" b="0"/>
          <a:pathLst>
            <a:path>
              <a:moveTo>
                <a:pt x="0" y="15512"/>
              </a:moveTo>
              <a:lnTo>
                <a:pt x="682162" y="15512"/>
              </a:lnTo>
            </a:path>
          </a:pathLst>
        </a:custGeom>
        <a:noFill/>
        <a:ln w="9525" cap="rnd" cmpd="sng" algn="ctr">
          <a:solidFill>
            <a:schemeClr val="accent1">
              <a:tint val="7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71465" y="2314678"/>
        <a:ext cx="34108" cy="34108"/>
      </dsp:txXfrm>
    </dsp:sp>
    <dsp:sp modelId="{AB78A16E-9386-4A2B-B7BF-9BA291E58FD0}">
      <dsp:nvSpPr>
        <dsp:cNvPr id="0" name=""/>
        <dsp:cNvSpPr/>
      </dsp:nvSpPr>
      <dsp:spPr>
        <a:xfrm>
          <a:off x="5965482" y="2184596"/>
          <a:ext cx="1384815" cy="692407"/>
        </a:xfrm>
        <a:prstGeom prst="roundRect">
          <a:avLst>
            <a:gd name="adj" fmla="val 10000"/>
          </a:avLst>
        </a:prstGeom>
        <a:blipFill rotWithShape="1">
          <a:blip xmlns:r="http://schemas.openxmlformats.org/officeDocument/2006/relationships" r:embed="rId1">
            <a:duotone>
              <a:schemeClr val="accent3">
                <a:tint val="98000"/>
                <a:lumMod val="102000"/>
              </a:schemeClr>
              <a:schemeClr val="accent3">
                <a:shade val="98000"/>
                <a:lumMod val="98000"/>
              </a:schemeClr>
            </a:duotone>
          </a:blip>
          <a:tile tx="0" ty="0" sx="100000" sy="100000" flip="none" algn="tl"/>
        </a:blipFill>
        <a:ln w="9525" cap="rnd" cmpd="sng" algn="ctr">
          <a:solidFill>
            <a:schemeClr val="accent3"/>
          </a:solidFill>
          <a:prstDash val="solid"/>
        </a:ln>
        <a:effectLst/>
      </dsp:spPr>
      <dsp:style>
        <a:lnRef idx="1">
          <a:schemeClr val="accent3"/>
        </a:lnRef>
        <a:fillRef idx="3">
          <a:schemeClr val="accent3"/>
        </a:fillRef>
        <a:effectRef idx="2">
          <a:schemeClr val="accent3"/>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Validation set</a:t>
          </a:r>
          <a:br>
            <a:rPr lang="en-US" sz="1400" kern="1200" dirty="0"/>
          </a:br>
          <a:r>
            <a:rPr lang="en-US" sz="1400" kern="1200" dirty="0"/>
            <a:t>(16%)</a:t>
          </a:r>
        </a:p>
      </dsp:txBody>
      <dsp:txXfrm>
        <a:off x="5985762" y="2204876"/>
        <a:ext cx="1344255" cy="651847"/>
      </dsp:txXfrm>
    </dsp:sp>
    <dsp:sp modelId="{3A21C288-F0BA-4684-9214-E89F4BC85F6C}">
      <dsp:nvSpPr>
        <dsp:cNvPr id="0" name=""/>
        <dsp:cNvSpPr/>
      </dsp:nvSpPr>
      <dsp:spPr>
        <a:xfrm rot="2142401">
          <a:off x="3408696" y="2714354"/>
          <a:ext cx="682162" cy="31025"/>
        </a:xfrm>
        <a:custGeom>
          <a:avLst/>
          <a:gdLst/>
          <a:ahLst/>
          <a:cxnLst/>
          <a:rect l="0" t="0" r="0" b="0"/>
          <a:pathLst>
            <a:path>
              <a:moveTo>
                <a:pt x="0" y="15512"/>
              </a:moveTo>
              <a:lnTo>
                <a:pt x="682162" y="15512"/>
              </a:lnTo>
            </a:path>
          </a:pathLst>
        </a:custGeom>
        <a:noFill/>
        <a:ln w="9525" cap="rnd" cmpd="sng" algn="ctr">
          <a:solidFill>
            <a:schemeClr val="accent1">
              <a:tint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32723" y="2712813"/>
        <a:ext cx="34108" cy="34108"/>
      </dsp:txXfrm>
    </dsp:sp>
    <dsp:sp modelId="{717E1CE1-BB59-4D2D-A4C9-AA733DACC236}">
      <dsp:nvSpPr>
        <dsp:cNvPr id="0" name=""/>
        <dsp:cNvSpPr/>
      </dsp:nvSpPr>
      <dsp:spPr>
        <a:xfrm>
          <a:off x="4026740" y="2582730"/>
          <a:ext cx="1384815" cy="692407"/>
        </a:xfrm>
        <a:prstGeom prst="roundRect">
          <a:avLst>
            <a:gd name="adj" fmla="val 10000"/>
          </a:avLst>
        </a:prstGeom>
        <a:blipFill rotWithShape="1">
          <a:blip xmlns:r="http://schemas.openxmlformats.org/officeDocument/2006/relationships" r:embed="rId1">
            <a:duotone>
              <a:schemeClr val="accent4">
                <a:tint val="98000"/>
                <a:lumMod val="102000"/>
              </a:schemeClr>
              <a:schemeClr val="accent4">
                <a:shade val="98000"/>
                <a:lumMod val="98000"/>
              </a:schemeClr>
            </a:duotone>
          </a:blip>
          <a:tile tx="0" ty="0" sx="100000" sy="100000" flip="none" algn="tl"/>
        </a:blipFill>
        <a:ln w="9525" cap="rnd" cmpd="sng" algn="ctr">
          <a:solidFill>
            <a:schemeClr val="accent4"/>
          </a:solidFill>
          <a:prstDash val="solid"/>
        </a:ln>
        <a:effectLst/>
      </dsp:spPr>
      <dsp:style>
        <a:lnRef idx="1">
          <a:schemeClr val="accent4"/>
        </a:lnRef>
        <a:fillRef idx="3">
          <a:schemeClr val="accent4"/>
        </a:fillRef>
        <a:effectRef idx="2">
          <a:schemeClr val="accent4"/>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Test set</a:t>
          </a:r>
          <a:br>
            <a:rPr lang="en-US" sz="1400" kern="1200" dirty="0"/>
          </a:br>
          <a:r>
            <a:rPr lang="en-US" sz="1400" kern="1200" dirty="0"/>
            <a:t>(16%)</a:t>
          </a:r>
        </a:p>
      </dsp:txBody>
      <dsp:txXfrm>
        <a:off x="4047020" y="2603010"/>
        <a:ext cx="1344255" cy="651847"/>
      </dsp:txXfrm>
    </dsp:sp>
    <dsp:sp modelId="{BA78182D-FC45-42BC-8F59-F079E24DB67F}">
      <dsp:nvSpPr>
        <dsp:cNvPr id="0" name=""/>
        <dsp:cNvSpPr/>
      </dsp:nvSpPr>
      <dsp:spPr>
        <a:xfrm rot="2142401">
          <a:off x="1469954" y="3112489"/>
          <a:ext cx="682162" cy="31025"/>
        </a:xfrm>
        <a:custGeom>
          <a:avLst/>
          <a:gdLst/>
          <a:ahLst/>
          <a:cxnLst/>
          <a:rect l="0" t="0" r="0" b="0"/>
          <a:pathLst>
            <a:path>
              <a:moveTo>
                <a:pt x="0" y="15512"/>
              </a:moveTo>
              <a:lnTo>
                <a:pt x="682162" y="15512"/>
              </a:lnTo>
            </a:path>
          </a:pathLst>
        </a:custGeom>
        <a:noFill/>
        <a:ln w="9525" cap="rnd" cmpd="sng" algn="ctr">
          <a:solidFill>
            <a:schemeClr val="accent1">
              <a:tint val="99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93981" y="3110947"/>
        <a:ext cx="34108" cy="34108"/>
      </dsp:txXfrm>
    </dsp:sp>
    <dsp:sp modelId="{5E2FF440-2AB2-40B4-9B8A-FDCCC0DF7242}">
      <dsp:nvSpPr>
        <dsp:cNvPr id="0" name=""/>
        <dsp:cNvSpPr/>
      </dsp:nvSpPr>
      <dsp:spPr>
        <a:xfrm>
          <a:off x="2087998" y="2980865"/>
          <a:ext cx="1384815" cy="692407"/>
        </a:xfrm>
        <a:prstGeom prst="roundRect">
          <a:avLst>
            <a:gd name="adj" fmla="val 10000"/>
          </a:avLst>
        </a:prstGeom>
        <a:blipFill rotWithShape="1">
          <a:blip xmlns:r="http://schemas.openxmlformats.org/officeDocument/2006/relationships" r:embed="rId1">
            <a:duotone>
              <a:schemeClr val="accent1">
                <a:tint val="99000"/>
                <a:hueOff val="0"/>
                <a:satOff val="0"/>
                <a:lumOff val="0"/>
                <a:alphaOff val="0"/>
                <a:tint val="98000"/>
                <a:lumMod val="102000"/>
              </a:schemeClr>
              <a:schemeClr val="accent1">
                <a:tint val="99000"/>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Test set</a:t>
          </a:r>
          <a:br>
            <a:rPr lang="en-US" sz="1400" kern="1200" dirty="0"/>
          </a:br>
          <a:r>
            <a:rPr lang="en-US" sz="1400" kern="1200" dirty="0"/>
            <a:t>(unlabeled</a:t>
          </a:r>
          <a:r>
            <a:rPr lang="en-US" sz="1600" kern="1200" dirty="0"/>
            <a:t>)</a:t>
          </a:r>
        </a:p>
      </dsp:txBody>
      <dsp:txXfrm>
        <a:off x="2108278" y="3001145"/>
        <a:ext cx="1344255" cy="65184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0F84AD-A5C0-48CF-99EA-6A38AD8BC1EB}">
      <dsp:nvSpPr>
        <dsp:cNvPr id="0" name=""/>
        <dsp:cNvSpPr/>
      </dsp:nvSpPr>
      <dsp:spPr>
        <a:xfrm>
          <a:off x="5338" y="1293544"/>
          <a:ext cx="1820465" cy="1820465"/>
        </a:xfrm>
        <a:prstGeom prst="ellipse">
          <a:avLst/>
        </a:prstGeom>
        <a:blipFill rotWithShape="1">
          <a:blip xmlns:r="http://schemas.openxmlformats.org/officeDocument/2006/relationships" r:embed="rId1">
            <a:duotone>
              <a:schemeClr val="accent1">
                <a:tint val="98000"/>
                <a:lumMod val="102000"/>
              </a:schemeClr>
              <a:schemeClr val="accent1">
                <a:shade val="98000"/>
                <a:lumMod val="98000"/>
              </a:schemeClr>
            </a:duotone>
          </a:blip>
          <a:tile tx="0" ty="0" sx="100000" sy="100000" flip="none" algn="tl"/>
        </a:blipFill>
        <a:ln w="9525" cap="rnd" cmpd="sng" algn="ctr">
          <a:solidFill>
            <a:schemeClr val="accent1"/>
          </a:solidFill>
          <a:prstDash val="solid"/>
        </a:ln>
        <a:effectLst/>
      </dsp:spPr>
      <dsp:style>
        <a:lnRef idx="1">
          <a:schemeClr val="accent1"/>
        </a:lnRef>
        <a:fillRef idx="3">
          <a:schemeClr val="accent1"/>
        </a:fillRef>
        <a:effectRef idx="2">
          <a:schemeClr val="accent1"/>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it-IT" sz="1400" kern="1200" dirty="0"/>
            <a:t>Business </a:t>
          </a:r>
          <a:r>
            <a:rPr lang="it-IT" sz="1400" kern="1200" dirty="0" err="1"/>
            <a:t>understanding</a:t>
          </a:r>
          <a:endParaRPr lang="it-IT" sz="1400" kern="1200" dirty="0"/>
        </a:p>
      </dsp:txBody>
      <dsp:txXfrm>
        <a:off x="271939" y="1560145"/>
        <a:ext cx="1287263" cy="1287263"/>
      </dsp:txXfrm>
    </dsp:sp>
    <dsp:sp modelId="{156F16EB-1484-45E3-9EE2-04470E33528B}">
      <dsp:nvSpPr>
        <dsp:cNvPr id="0" name=""/>
        <dsp:cNvSpPr/>
      </dsp:nvSpPr>
      <dsp:spPr>
        <a:xfrm>
          <a:off x="1825804" y="1293544"/>
          <a:ext cx="1820465" cy="1820465"/>
        </a:xfrm>
        <a:prstGeom prst="ellipse">
          <a:avLst/>
        </a:prstGeom>
        <a:blipFill rotWithShape="1">
          <a:blip xmlns:r="http://schemas.openxmlformats.org/officeDocument/2006/relationships" r:embed="rId1">
            <a:duotone>
              <a:schemeClr val="accent1">
                <a:tint val="98000"/>
                <a:lumMod val="102000"/>
              </a:schemeClr>
              <a:schemeClr val="accent1">
                <a:shade val="98000"/>
                <a:lumMod val="98000"/>
              </a:schemeClr>
            </a:duotone>
          </a:blip>
          <a:tile tx="0" ty="0" sx="100000" sy="100000" flip="none" algn="tl"/>
        </a:blipFill>
        <a:ln w="9525" cap="rnd" cmpd="sng" algn="ctr">
          <a:solidFill>
            <a:schemeClr val="accent1"/>
          </a:solidFill>
          <a:prstDash val="solid"/>
        </a:ln>
        <a:effectLst/>
      </dsp:spPr>
      <dsp:style>
        <a:lnRef idx="1">
          <a:schemeClr val="accent1"/>
        </a:lnRef>
        <a:fillRef idx="3">
          <a:schemeClr val="accent1"/>
        </a:fillRef>
        <a:effectRef idx="2">
          <a:schemeClr val="accent1"/>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it-IT" sz="1400" kern="1200" dirty="0"/>
            <a:t>Data </a:t>
          </a:r>
          <a:r>
            <a:rPr lang="it-IT" sz="1400" kern="1200" dirty="0" err="1"/>
            <a:t>understanding</a:t>
          </a:r>
          <a:endParaRPr lang="it-IT" sz="1400" kern="1200" dirty="0"/>
        </a:p>
      </dsp:txBody>
      <dsp:txXfrm>
        <a:off x="2092405" y="1560145"/>
        <a:ext cx="1287263" cy="1287263"/>
      </dsp:txXfrm>
    </dsp:sp>
    <dsp:sp modelId="{3E0DCAC5-A028-4DB6-9077-4F9907B532CC}">
      <dsp:nvSpPr>
        <dsp:cNvPr id="0" name=""/>
        <dsp:cNvSpPr/>
      </dsp:nvSpPr>
      <dsp:spPr>
        <a:xfrm>
          <a:off x="3646269" y="1293544"/>
          <a:ext cx="1820465" cy="1820465"/>
        </a:xfrm>
        <a:prstGeom prst="ellipse">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it-IT" sz="1400" kern="1200" dirty="0"/>
            <a:t>Data </a:t>
          </a:r>
          <a:r>
            <a:rPr lang="it-IT" sz="1400" kern="1200" dirty="0" err="1"/>
            <a:t>preparation</a:t>
          </a:r>
          <a:endParaRPr lang="it-IT" sz="1400" kern="1200" dirty="0"/>
        </a:p>
      </dsp:txBody>
      <dsp:txXfrm>
        <a:off x="3912870" y="1560145"/>
        <a:ext cx="1287263" cy="1287263"/>
      </dsp:txXfrm>
    </dsp:sp>
    <dsp:sp modelId="{B90E3FB3-310D-4820-ABD7-B01689A219B8}">
      <dsp:nvSpPr>
        <dsp:cNvPr id="0" name=""/>
        <dsp:cNvSpPr/>
      </dsp:nvSpPr>
      <dsp:spPr>
        <a:xfrm>
          <a:off x="5466735" y="1293544"/>
          <a:ext cx="1820465" cy="1820465"/>
        </a:xfrm>
        <a:prstGeom prst="ellipse">
          <a:avLst/>
        </a:prstGeom>
        <a:blipFill rotWithShape="1">
          <a:blip xmlns:r="http://schemas.openxmlformats.org/officeDocument/2006/relationships" r:embed="rId1">
            <a:duotone>
              <a:schemeClr val="accent2">
                <a:tint val="98000"/>
                <a:lumMod val="102000"/>
              </a:schemeClr>
              <a:schemeClr val="accent2">
                <a:shade val="98000"/>
                <a:lumMod val="98000"/>
              </a:schemeClr>
            </a:duotone>
          </a:blip>
          <a:tile tx="0" ty="0" sx="100000" sy="100000" flip="none" algn="tl"/>
        </a:blipFill>
        <a:ln w="9525" cap="rnd" cmpd="sng" algn="ctr">
          <a:solidFill>
            <a:schemeClr val="accent2"/>
          </a:solidFill>
          <a:prstDash val="solid"/>
        </a:ln>
        <a:effectLst/>
      </dsp:spPr>
      <dsp:style>
        <a:lnRef idx="1">
          <a:schemeClr val="accent2"/>
        </a:lnRef>
        <a:fillRef idx="3">
          <a:schemeClr val="accent2"/>
        </a:fillRef>
        <a:effectRef idx="2">
          <a:schemeClr val="accent2"/>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it-IT" sz="1400" kern="1200" dirty="0" err="1"/>
            <a:t>Modeling</a:t>
          </a:r>
          <a:endParaRPr lang="it-IT" sz="1400" kern="1200" dirty="0"/>
        </a:p>
      </dsp:txBody>
      <dsp:txXfrm>
        <a:off x="5733336" y="1560145"/>
        <a:ext cx="1287263" cy="1287263"/>
      </dsp:txXfrm>
    </dsp:sp>
    <dsp:sp modelId="{0E547265-0745-4B79-BD1A-27063361F266}">
      <dsp:nvSpPr>
        <dsp:cNvPr id="0" name=""/>
        <dsp:cNvSpPr/>
      </dsp:nvSpPr>
      <dsp:spPr>
        <a:xfrm>
          <a:off x="7287201" y="1293544"/>
          <a:ext cx="1820465" cy="1820465"/>
        </a:xfrm>
        <a:prstGeom prst="ellipse">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it-IT" sz="1400" kern="1200" dirty="0"/>
            <a:t>Evaluation</a:t>
          </a:r>
        </a:p>
      </dsp:txBody>
      <dsp:txXfrm>
        <a:off x="7553802" y="1560145"/>
        <a:ext cx="1287263" cy="1287263"/>
      </dsp:txXfrm>
    </dsp:sp>
    <dsp:sp modelId="{CB3C529A-846C-4576-A94B-7A71FA545596}">
      <dsp:nvSpPr>
        <dsp:cNvPr id="0" name=""/>
        <dsp:cNvSpPr/>
      </dsp:nvSpPr>
      <dsp:spPr>
        <a:xfrm>
          <a:off x="9107666" y="1293544"/>
          <a:ext cx="1820465" cy="1820465"/>
        </a:xfrm>
        <a:prstGeom prst="ellipse">
          <a:avLst/>
        </a:prstGeom>
        <a:blipFill rotWithShape="1">
          <a:blip xmlns:r="http://schemas.openxmlformats.org/officeDocument/2006/relationships" r:embed="rId1">
            <a:duotone>
              <a:schemeClr val="accent3">
                <a:tint val="98000"/>
                <a:lumMod val="102000"/>
              </a:schemeClr>
              <a:schemeClr val="accent3">
                <a:shade val="98000"/>
                <a:lumMod val="98000"/>
              </a:schemeClr>
            </a:duotone>
          </a:blip>
          <a:tile tx="0" ty="0" sx="100000" sy="100000" flip="none" algn="tl"/>
        </a:blipFill>
        <a:ln w="9525" cap="rnd" cmpd="sng" algn="ctr">
          <a:solidFill>
            <a:schemeClr val="accent3"/>
          </a:solidFill>
          <a:prstDash val="solid"/>
        </a:ln>
        <a:effectLst/>
      </dsp:spPr>
      <dsp:style>
        <a:lnRef idx="1">
          <a:schemeClr val="accent3"/>
        </a:lnRef>
        <a:fillRef idx="3">
          <a:schemeClr val="accent3"/>
        </a:fillRef>
        <a:effectRef idx="2">
          <a:schemeClr val="accent3"/>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it-IT" sz="1400" kern="1200" dirty="0" err="1"/>
            <a:t>Submission</a:t>
          </a:r>
          <a:endParaRPr lang="it-IT" sz="1400" kern="1200" dirty="0"/>
        </a:p>
      </dsp:txBody>
      <dsp:txXfrm>
        <a:off x="9374267" y="1560145"/>
        <a:ext cx="1287263" cy="128726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0985E8-9FCB-4DE6-B3BD-608445D8BCC1}">
      <dsp:nvSpPr>
        <dsp:cNvPr id="0" name=""/>
        <dsp:cNvSpPr/>
      </dsp:nvSpPr>
      <dsp:spPr>
        <a:xfrm>
          <a:off x="790093" y="193905"/>
          <a:ext cx="4453404" cy="4453404"/>
        </a:xfrm>
        <a:prstGeom prst="circularArrow">
          <a:avLst>
            <a:gd name="adj1" fmla="val 4668"/>
            <a:gd name="adj2" fmla="val 272909"/>
            <a:gd name="adj3" fmla="val 13402845"/>
            <a:gd name="adj4" fmla="val 17654135"/>
            <a:gd name="adj5" fmla="val 484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5D4361C-EC23-40C2-AE2E-366B97D1246E}">
      <dsp:nvSpPr>
        <dsp:cNvPr id="0" name=""/>
        <dsp:cNvSpPr/>
      </dsp:nvSpPr>
      <dsp:spPr>
        <a:xfrm>
          <a:off x="1762434" y="299312"/>
          <a:ext cx="2508722" cy="1089116"/>
        </a:xfrm>
        <a:prstGeom prst="roundRect">
          <a:avLst/>
        </a:prstGeom>
        <a:blipFill rotWithShape="1">
          <a:blip xmlns:r="http://schemas.openxmlformats.org/officeDocument/2006/relationships" r:embed="rId1">
            <a:duotone>
              <a:schemeClr val="accent1">
                <a:shade val="80000"/>
                <a:hueOff val="0"/>
                <a:satOff val="0"/>
                <a:lumOff val="0"/>
                <a:alphaOff val="0"/>
                <a:tint val="98000"/>
                <a:lumMod val="102000"/>
              </a:schemeClr>
              <a:schemeClr val="accent1">
                <a:shade val="80000"/>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Set model’s hyperparameters</a:t>
          </a:r>
        </a:p>
      </dsp:txBody>
      <dsp:txXfrm>
        <a:off x="1815600" y="352478"/>
        <a:ext cx="2402390" cy="982784"/>
      </dsp:txXfrm>
    </dsp:sp>
    <dsp:sp modelId="{4A00A570-06C8-4D1F-84EF-F445C1BB95FC}">
      <dsp:nvSpPr>
        <dsp:cNvPr id="0" name=""/>
        <dsp:cNvSpPr/>
      </dsp:nvSpPr>
      <dsp:spPr>
        <a:xfrm>
          <a:off x="3361502" y="1898380"/>
          <a:ext cx="2508722" cy="1089116"/>
        </a:xfrm>
        <a:prstGeom prst="roundRect">
          <a:avLst/>
        </a:prstGeom>
        <a:blipFill rotWithShape="1">
          <a:blip xmlns:r="http://schemas.openxmlformats.org/officeDocument/2006/relationships" r:embed="rId1">
            <a:duotone>
              <a:schemeClr val="accent1">
                <a:shade val="80000"/>
                <a:hueOff val="-50728"/>
                <a:satOff val="-17510"/>
                <a:lumOff val="12216"/>
                <a:alphaOff val="0"/>
                <a:tint val="98000"/>
                <a:lumMod val="102000"/>
              </a:schemeClr>
              <a:schemeClr val="accent1">
                <a:shade val="80000"/>
                <a:hueOff val="-50728"/>
                <a:satOff val="-17510"/>
                <a:lumOff val="12216"/>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Train the model</a:t>
          </a:r>
          <a:br>
            <a:rPr lang="en-US" sz="1400" kern="1200" dirty="0"/>
          </a:br>
          <a:r>
            <a:rPr lang="en-US" sz="1400" kern="1200" dirty="0"/>
            <a:t>(training set)</a:t>
          </a:r>
        </a:p>
      </dsp:txBody>
      <dsp:txXfrm>
        <a:off x="3414668" y="1951546"/>
        <a:ext cx="2402390" cy="982784"/>
      </dsp:txXfrm>
    </dsp:sp>
    <dsp:sp modelId="{BDCE20BF-75EA-4D37-8AD7-F64565F5E3FE}">
      <dsp:nvSpPr>
        <dsp:cNvPr id="0" name=""/>
        <dsp:cNvSpPr/>
      </dsp:nvSpPr>
      <dsp:spPr>
        <a:xfrm>
          <a:off x="1762434" y="3497448"/>
          <a:ext cx="2508722" cy="1089116"/>
        </a:xfrm>
        <a:prstGeom prst="roundRect">
          <a:avLst/>
        </a:prstGeom>
        <a:blipFill rotWithShape="1">
          <a:blip xmlns:r="http://schemas.openxmlformats.org/officeDocument/2006/relationships" r:embed="rId1">
            <a:duotone>
              <a:schemeClr val="accent1">
                <a:shade val="80000"/>
                <a:hueOff val="-101455"/>
                <a:satOff val="-35020"/>
                <a:lumOff val="24431"/>
                <a:alphaOff val="0"/>
                <a:tint val="98000"/>
                <a:lumMod val="102000"/>
              </a:schemeClr>
              <a:schemeClr val="accent1">
                <a:shade val="80000"/>
                <a:hueOff val="-101455"/>
                <a:satOff val="-35020"/>
                <a:lumOff val="24431"/>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Evaluate model’s performance</a:t>
          </a:r>
          <a:br>
            <a:rPr lang="en-US" sz="1400" kern="1200" dirty="0"/>
          </a:br>
          <a:r>
            <a:rPr lang="en-US" sz="1400" kern="1200" dirty="0"/>
            <a:t>(validation set)</a:t>
          </a:r>
        </a:p>
      </dsp:txBody>
      <dsp:txXfrm>
        <a:off x="1815600" y="3550614"/>
        <a:ext cx="2402390" cy="982784"/>
      </dsp:txXfrm>
    </dsp:sp>
    <dsp:sp modelId="{997672E4-D076-4FC7-878C-B94E467A2B66}">
      <dsp:nvSpPr>
        <dsp:cNvPr id="0" name=""/>
        <dsp:cNvSpPr/>
      </dsp:nvSpPr>
      <dsp:spPr>
        <a:xfrm>
          <a:off x="163366" y="1898380"/>
          <a:ext cx="2508722" cy="1089116"/>
        </a:xfrm>
        <a:prstGeom prst="roundRect">
          <a:avLst/>
        </a:prstGeom>
        <a:blipFill rotWithShape="1">
          <a:blip xmlns:r="http://schemas.openxmlformats.org/officeDocument/2006/relationships" r:embed="rId1">
            <a:duotone>
              <a:schemeClr val="accent1">
                <a:shade val="80000"/>
                <a:hueOff val="-152183"/>
                <a:satOff val="-52530"/>
                <a:lumOff val="36647"/>
                <a:alphaOff val="0"/>
                <a:tint val="98000"/>
                <a:lumMod val="102000"/>
              </a:schemeClr>
              <a:schemeClr val="accent1">
                <a:shade val="80000"/>
                <a:hueOff val="-152183"/>
                <a:satOff val="-52530"/>
                <a:lumOff val="36647"/>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Plot the learning curves</a:t>
          </a:r>
          <a:br>
            <a:rPr lang="en-US" sz="1400" kern="1200" dirty="0"/>
          </a:br>
          <a:r>
            <a:rPr lang="en-US" sz="1400" kern="1200" dirty="0"/>
            <a:t>(loss and accuracy)</a:t>
          </a:r>
        </a:p>
      </dsp:txBody>
      <dsp:txXfrm>
        <a:off x="216532" y="1951546"/>
        <a:ext cx="2402390" cy="98278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769BDD-1A68-427F-8A45-FC916659D5E0}">
      <dsp:nvSpPr>
        <dsp:cNvPr id="0" name=""/>
        <dsp:cNvSpPr/>
      </dsp:nvSpPr>
      <dsp:spPr>
        <a:xfrm rot="5400000">
          <a:off x="503924" y="1063272"/>
          <a:ext cx="941024" cy="1071323"/>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77591E7-D1AC-4099-AC97-340096138974}">
      <dsp:nvSpPr>
        <dsp:cNvPr id="0" name=""/>
        <dsp:cNvSpPr/>
      </dsp:nvSpPr>
      <dsp:spPr>
        <a:xfrm>
          <a:off x="254610" y="20127"/>
          <a:ext cx="1584131" cy="1108840"/>
        </a:xfrm>
        <a:prstGeom prst="roundRect">
          <a:avLst>
            <a:gd name="adj" fmla="val 16670"/>
          </a:avLst>
        </a:prstGeom>
        <a:blipFill rotWithShape="1">
          <a:blip xmlns:r="http://schemas.openxmlformats.org/officeDocument/2006/relationships" r:embed="rId1">
            <a:duotone>
              <a:schemeClr val="accent1">
                <a:shade val="80000"/>
                <a:hueOff val="0"/>
                <a:satOff val="0"/>
                <a:lumOff val="0"/>
                <a:alphaOff val="0"/>
                <a:tint val="98000"/>
                <a:lumMod val="102000"/>
              </a:schemeClr>
              <a:schemeClr val="accent1">
                <a:shade val="80000"/>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Set model’s parameters</a:t>
          </a:r>
        </a:p>
        <a:p>
          <a:pPr marL="0" lvl="0" indent="0" algn="ctr" defTabSz="622300">
            <a:lnSpc>
              <a:spcPct val="90000"/>
            </a:lnSpc>
            <a:spcBef>
              <a:spcPct val="0"/>
            </a:spcBef>
            <a:spcAft>
              <a:spcPct val="35000"/>
            </a:spcAft>
            <a:buNone/>
          </a:pPr>
          <a:r>
            <a:rPr lang="en-US" sz="1400" kern="1200" dirty="0"/>
            <a:t>(Learning rate and batch size)</a:t>
          </a:r>
        </a:p>
      </dsp:txBody>
      <dsp:txXfrm>
        <a:off x="308749" y="74266"/>
        <a:ext cx="1475853" cy="1000562"/>
      </dsp:txXfrm>
    </dsp:sp>
    <dsp:sp modelId="{05C1875C-35F2-4256-9035-BCB8A54F4659}">
      <dsp:nvSpPr>
        <dsp:cNvPr id="0" name=""/>
        <dsp:cNvSpPr/>
      </dsp:nvSpPr>
      <dsp:spPr>
        <a:xfrm>
          <a:off x="1838741" y="125881"/>
          <a:ext cx="1152146" cy="896213"/>
        </a:xfrm>
        <a:prstGeom prst="rect">
          <a:avLst/>
        </a:prstGeom>
        <a:noFill/>
        <a:ln>
          <a:noFill/>
        </a:ln>
        <a:effectLst/>
      </dsp:spPr>
      <dsp:style>
        <a:lnRef idx="0">
          <a:scrgbClr r="0" g="0" b="0"/>
        </a:lnRef>
        <a:fillRef idx="0">
          <a:scrgbClr r="0" g="0" b="0"/>
        </a:fillRef>
        <a:effectRef idx="0">
          <a:scrgbClr r="0" g="0" b="0"/>
        </a:effectRef>
        <a:fontRef idx="minor"/>
      </dsp:style>
    </dsp:sp>
    <dsp:sp modelId="{48B09F9A-735F-45AE-B5AE-A20CCD8A88C9}">
      <dsp:nvSpPr>
        <dsp:cNvPr id="0" name=""/>
        <dsp:cNvSpPr/>
      </dsp:nvSpPr>
      <dsp:spPr>
        <a:xfrm rot="5400000">
          <a:off x="1817338" y="2308866"/>
          <a:ext cx="941024" cy="1071323"/>
        </a:xfrm>
        <a:prstGeom prst="bentUpArrow">
          <a:avLst>
            <a:gd name="adj1" fmla="val 32840"/>
            <a:gd name="adj2" fmla="val 25000"/>
            <a:gd name="adj3" fmla="val 35780"/>
          </a:avLst>
        </a:prstGeom>
        <a:solidFill>
          <a:schemeClr val="accent1">
            <a:tint val="50000"/>
            <a:hueOff val="-15452"/>
            <a:satOff val="-1620"/>
            <a:lumOff val="5856"/>
            <a:alphaOff val="0"/>
          </a:schemeClr>
        </a:solidFill>
        <a:ln>
          <a:noFill/>
        </a:ln>
        <a:effectLst/>
      </dsp:spPr>
      <dsp:style>
        <a:lnRef idx="0">
          <a:scrgbClr r="0" g="0" b="0"/>
        </a:lnRef>
        <a:fillRef idx="1">
          <a:scrgbClr r="0" g="0" b="0"/>
        </a:fillRef>
        <a:effectRef idx="2">
          <a:scrgbClr r="0" g="0" b="0"/>
        </a:effectRef>
        <a:fontRef idx="minor"/>
      </dsp:style>
    </dsp:sp>
    <dsp:sp modelId="{2F23AB94-511D-4A36-A77B-28550CC35C1F}">
      <dsp:nvSpPr>
        <dsp:cNvPr id="0" name=""/>
        <dsp:cNvSpPr/>
      </dsp:nvSpPr>
      <dsp:spPr>
        <a:xfrm>
          <a:off x="1568023" y="1265721"/>
          <a:ext cx="1584131" cy="1108840"/>
        </a:xfrm>
        <a:prstGeom prst="roundRect">
          <a:avLst>
            <a:gd name="adj" fmla="val 16670"/>
          </a:avLst>
        </a:prstGeom>
        <a:blipFill rotWithShape="1">
          <a:blip xmlns:r="http://schemas.openxmlformats.org/officeDocument/2006/relationships" r:embed="rId1">
            <a:duotone>
              <a:schemeClr val="accent1">
                <a:shade val="80000"/>
                <a:hueOff val="-50728"/>
                <a:satOff val="-17510"/>
                <a:lumOff val="12216"/>
                <a:alphaOff val="0"/>
                <a:tint val="98000"/>
                <a:lumMod val="102000"/>
              </a:schemeClr>
              <a:schemeClr val="accent1">
                <a:shade val="80000"/>
                <a:hueOff val="-50728"/>
                <a:satOff val="-17510"/>
                <a:lumOff val="12216"/>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For all epochs, divide the dataset in batch</a:t>
          </a:r>
        </a:p>
      </dsp:txBody>
      <dsp:txXfrm>
        <a:off x="1622162" y="1319860"/>
        <a:ext cx="1475853" cy="1000562"/>
      </dsp:txXfrm>
    </dsp:sp>
    <dsp:sp modelId="{B52EA158-4DD2-4668-BDCB-07084E8107C4}">
      <dsp:nvSpPr>
        <dsp:cNvPr id="0" name=""/>
        <dsp:cNvSpPr/>
      </dsp:nvSpPr>
      <dsp:spPr>
        <a:xfrm>
          <a:off x="3152155" y="1371475"/>
          <a:ext cx="1152146" cy="896213"/>
        </a:xfrm>
        <a:prstGeom prst="rect">
          <a:avLst/>
        </a:prstGeom>
        <a:noFill/>
        <a:ln>
          <a:noFill/>
        </a:ln>
        <a:effectLst/>
      </dsp:spPr>
      <dsp:style>
        <a:lnRef idx="0">
          <a:scrgbClr r="0" g="0" b="0"/>
        </a:lnRef>
        <a:fillRef idx="0">
          <a:scrgbClr r="0" g="0" b="0"/>
        </a:fillRef>
        <a:effectRef idx="0">
          <a:scrgbClr r="0" g="0" b="0"/>
        </a:effectRef>
        <a:fontRef idx="minor"/>
      </dsp:style>
    </dsp:sp>
    <dsp:sp modelId="{935DF2D8-E1E8-4141-9DD3-DADEC0EAFB69}">
      <dsp:nvSpPr>
        <dsp:cNvPr id="0" name=""/>
        <dsp:cNvSpPr/>
      </dsp:nvSpPr>
      <dsp:spPr>
        <a:xfrm rot="5400000">
          <a:off x="3130751" y="3554460"/>
          <a:ext cx="941024" cy="1071323"/>
        </a:xfrm>
        <a:prstGeom prst="bentUpArrow">
          <a:avLst>
            <a:gd name="adj1" fmla="val 32840"/>
            <a:gd name="adj2" fmla="val 25000"/>
            <a:gd name="adj3" fmla="val 35780"/>
          </a:avLst>
        </a:prstGeom>
        <a:solidFill>
          <a:schemeClr val="accent1">
            <a:tint val="50000"/>
            <a:hueOff val="-30904"/>
            <a:satOff val="-3241"/>
            <a:lumOff val="11712"/>
            <a:alphaOff val="0"/>
          </a:schemeClr>
        </a:solidFill>
        <a:ln>
          <a:noFill/>
        </a:ln>
        <a:effectLst/>
      </dsp:spPr>
      <dsp:style>
        <a:lnRef idx="0">
          <a:scrgbClr r="0" g="0" b="0"/>
        </a:lnRef>
        <a:fillRef idx="1">
          <a:scrgbClr r="0" g="0" b="0"/>
        </a:fillRef>
        <a:effectRef idx="2">
          <a:scrgbClr r="0" g="0" b="0"/>
        </a:effectRef>
        <a:fontRef idx="minor"/>
      </dsp:style>
    </dsp:sp>
    <dsp:sp modelId="{8265347C-6093-457C-8E66-89C0D55F8A5B}">
      <dsp:nvSpPr>
        <dsp:cNvPr id="0" name=""/>
        <dsp:cNvSpPr/>
      </dsp:nvSpPr>
      <dsp:spPr>
        <a:xfrm>
          <a:off x="2881436" y="2511315"/>
          <a:ext cx="1584131" cy="1108840"/>
        </a:xfrm>
        <a:prstGeom prst="roundRect">
          <a:avLst>
            <a:gd name="adj" fmla="val 16670"/>
          </a:avLst>
        </a:prstGeom>
        <a:blipFill rotWithShape="1">
          <a:blip xmlns:r="http://schemas.openxmlformats.org/officeDocument/2006/relationships" r:embed="rId1">
            <a:duotone>
              <a:schemeClr val="accent1">
                <a:shade val="80000"/>
                <a:hueOff val="-101455"/>
                <a:satOff val="-35020"/>
                <a:lumOff val="24431"/>
                <a:alphaOff val="0"/>
                <a:tint val="98000"/>
                <a:lumMod val="102000"/>
              </a:schemeClr>
              <a:schemeClr val="accent1">
                <a:shade val="80000"/>
                <a:hueOff val="-101455"/>
                <a:satOff val="-35020"/>
                <a:lumOff val="24431"/>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For all batches, compute the loss and the gradient </a:t>
          </a:r>
        </a:p>
      </dsp:txBody>
      <dsp:txXfrm>
        <a:off x="2935575" y="2565454"/>
        <a:ext cx="1475853" cy="1000562"/>
      </dsp:txXfrm>
    </dsp:sp>
    <dsp:sp modelId="{B5BAA454-76D9-4435-80BC-070C7CD3A85A}">
      <dsp:nvSpPr>
        <dsp:cNvPr id="0" name=""/>
        <dsp:cNvSpPr/>
      </dsp:nvSpPr>
      <dsp:spPr>
        <a:xfrm>
          <a:off x="4465568" y="2617068"/>
          <a:ext cx="1152146" cy="896213"/>
        </a:xfrm>
        <a:prstGeom prst="rect">
          <a:avLst/>
        </a:prstGeom>
        <a:noFill/>
        <a:ln>
          <a:noFill/>
        </a:ln>
        <a:effectLst/>
      </dsp:spPr>
      <dsp:style>
        <a:lnRef idx="0">
          <a:scrgbClr r="0" g="0" b="0"/>
        </a:lnRef>
        <a:fillRef idx="0">
          <a:scrgbClr r="0" g="0" b="0"/>
        </a:fillRef>
        <a:effectRef idx="0">
          <a:scrgbClr r="0" g="0" b="0"/>
        </a:effectRef>
        <a:fontRef idx="minor"/>
      </dsp:style>
    </dsp:sp>
    <dsp:sp modelId="{0DA7C9AE-F64B-4FEA-9B73-E3FE121673DB}">
      <dsp:nvSpPr>
        <dsp:cNvPr id="0" name=""/>
        <dsp:cNvSpPr/>
      </dsp:nvSpPr>
      <dsp:spPr>
        <a:xfrm>
          <a:off x="4194850" y="3756909"/>
          <a:ext cx="1584131" cy="1108840"/>
        </a:xfrm>
        <a:prstGeom prst="roundRect">
          <a:avLst>
            <a:gd name="adj" fmla="val 16670"/>
          </a:avLst>
        </a:prstGeom>
        <a:blipFill rotWithShape="1">
          <a:blip xmlns:r="http://schemas.openxmlformats.org/officeDocument/2006/relationships" r:embed="rId1">
            <a:duotone>
              <a:schemeClr val="accent1">
                <a:shade val="80000"/>
                <a:hueOff val="-152183"/>
                <a:satOff val="-52530"/>
                <a:lumOff val="36647"/>
                <a:alphaOff val="0"/>
                <a:tint val="98000"/>
                <a:lumMod val="102000"/>
              </a:schemeClr>
              <a:schemeClr val="accent1">
                <a:shade val="80000"/>
                <a:hueOff val="-152183"/>
                <a:satOff val="-52530"/>
                <a:lumOff val="36647"/>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Evaluate the performance on the validation during the epoch</a:t>
          </a:r>
        </a:p>
      </dsp:txBody>
      <dsp:txXfrm>
        <a:off x="4248989" y="3811048"/>
        <a:ext cx="1475853" cy="100056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7969CD-6793-4030-85D7-0B839D5B623B}">
      <dsp:nvSpPr>
        <dsp:cNvPr id="0" name=""/>
        <dsp:cNvSpPr/>
      </dsp:nvSpPr>
      <dsp:spPr>
        <a:xfrm>
          <a:off x="1091" y="611568"/>
          <a:ext cx="3039645" cy="2246286"/>
        </a:xfrm>
        <a:prstGeom prst="rect">
          <a:avLst/>
        </a:prstGeom>
        <a:blipFill dpi="0" rotWithShape="1">
          <a:blip xmlns:r="http://schemas.openxmlformats.org/officeDocument/2006/relationships" r:embed="rId1"/>
          <a:srcRect/>
          <a:stretch>
            <a:fillRect t="1271" b="1271"/>
          </a:stretch>
        </a:blipFill>
        <a:ln>
          <a:noFill/>
        </a:ln>
        <a:effectLst/>
      </dsp:spPr>
      <dsp:style>
        <a:lnRef idx="0">
          <a:scrgbClr r="0" g="0" b="0"/>
        </a:lnRef>
        <a:fillRef idx="1">
          <a:scrgbClr r="0" g="0" b="0"/>
        </a:fillRef>
        <a:effectRef idx="2">
          <a:scrgbClr r="0" g="0" b="0"/>
        </a:effectRef>
        <a:fontRef idx="minor"/>
      </dsp:style>
    </dsp:sp>
    <dsp:sp modelId="{959A0ECE-BAB4-45BE-94EE-2A6B434373F0}">
      <dsp:nvSpPr>
        <dsp:cNvPr id="0" name=""/>
        <dsp:cNvSpPr/>
      </dsp:nvSpPr>
      <dsp:spPr>
        <a:xfrm>
          <a:off x="842774" y="2817340"/>
          <a:ext cx="2164694" cy="520212"/>
        </a:xfrm>
        <a:prstGeom prst="roundRect">
          <a:avLst/>
        </a:prstGeom>
        <a:blipFill rotWithShape="1">
          <a:blip xmlns:r="http://schemas.openxmlformats.org/officeDocument/2006/relationships" r:embed="rId2">
            <a:duotone>
              <a:schemeClr val="accent1">
                <a:tint val="98000"/>
                <a:lumMod val="102000"/>
              </a:schemeClr>
              <a:schemeClr val="accent1">
                <a:shade val="98000"/>
                <a:lumMod val="98000"/>
              </a:schemeClr>
            </a:duotone>
          </a:blip>
          <a:tile tx="0" ty="0" sx="100000" sy="100000" flip="none" algn="tl"/>
        </a:blipFill>
        <a:ln w="9525" cap="rnd" cmpd="sng" algn="ctr">
          <a:solidFill>
            <a:schemeClr val="accent1"/>
          </a:solidFill>
          <a:prstDash val="solid"/>
        </a:ln>
        <a:effectLst/>
      </dsp:spPr>
      <dsp:style>
        <a:lnRef idx="1">
          <a:schemeClr val="accent1"/>
        </a:lnRef>
        <a:fillRef idx="3">
          <a:schemeClr val="accent1"/>
        </a:fillRef>
        <a:effectRef idx="2">
          <a:schemeClr val="accent1"/>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5000"/>
            </a:spcAft>
            <a:buNone/>
          </a:pPr>
          <a:r>
            <a:rPr lang="en-US" sz="1400" kern="1200" dirty="0"/>
            <a:t>Low learning rate</a:t>
          </a:r>
        </a:p>
      </dsp:txBody>
      <dsp:txXfrm>
        <a:off x="868169" y="2842735"/>
        <a:ext cx="2113904" cy="469422"/>
      </dsp:txXfrm>
    </dsp:sp>
    <dsp:sp modelId="{5ECFB9D1-8DF9-4B69-B9BA-96F1C689B9F1}">
      <dsp:nvSpPr>
        <dsp:cNvPr id="0" name=""/>
        <dsp:cNvSpPr/>
      </dsp:nvSpPr>
      <dsp:spPr>
        <a:xfrm>
          <a:off x="3757027" y="611568"/>
          <a:ext cx="3039645" cy="2246286"/>
        </a:xfrm>
        <a:prstGeom prst="rect">
          <a:avLst/>
        </a:prstGeom>
        <a:blipFill dpi="0" rotWithShape="1">
          <a:blip xmlns:r="http://schemas.openxmlformats.org/officeDocument/2006/relationships" r:embed="rId3"/>
          <a:srcRect/>
          <a:stretch>
            <a:fillRect t="1271" b="1271"/>
          </a:stretch>
        </a:blipFill>
        <a:ln>
          <a:noFill/>
        </a:ln>
        <a:effectLst/>
      </dsp:spPr>
      <dsp:style>
        <a:lnRef idx="0">
          <a:scrgbClr r="0" g="0" b="0"/>
        </a:lnRef>
        <a:fillRef idx="1">
          <a:scrgbClr r="0" g="0" b="0"/>
        </a:fillRef>
        <a:effectRef idx="2">
          <a:scrgbClr r="0" g="0" b="0"/>
        </a:effectRef>
        <a:fontRef idx="minor"/>
      </dsp:style>
    </dsp:sp>
    <dsp:sp modelId="{EC93D6C6-45A8-49F9-9969-EDE5E7D1DC8A}">
      <dsp:nvSpPr>
        <dsp:cNvPr id="0" name=""/>
        <dsp:cNvSpPr/>
      </dsp:nvSpPr>
      <dsp:spPr>
        <a:xfrm>
          <a:off x="4598710" y="2817340"/>
          <a:ext cx="2164694" cy="520212"/>
        </a:xfrm>
        <a:prstGeom prst="roundRect">
          <a:avLst/>
        </a:prstGeom>
        <a:blipFill rotWithShape="1">
          <a:blip xmlns:r="http://schemas.openxmlformats.org/officeDocument/2006/relationships" r:embed="rId2">
            <a:duotone>
              <a:schemeClr val="accent2">
                <a:tint val="98000"/>
                <a:lumMod val="102000"/>
              </a:schemeClr>
              <a:schemeClr val="accent2">
                <a:shade val="98000"/>
                <a:lumMod val="98000"/>
              </a:schemeClr>
            </a:duotone>
          </a:blip>
          <a:tile tx="0" ty="0" sx="100000" sy="100000" flip="none" algn="tl"/>
        </a:blipFill>
        <a:ln w="9525" cap="rnd" cmpd="sng" algn="ctr">
          <a:solidFill>
            <a:schemeClr val="accent2"/>
          </a:solidFill>
          <a:prstDash val="solid"/>
        </a:ln>
        <a:effectLst/>
      </dsp:spPr>
      <dsp:style>
        <a:lnRef idx="1">
          <a:schemeClr val="accent2"/>
        </a:lnRef>
        <a:fillRef idx="3">
          <a:schemeClr val="accent2"/>
        </a:fillRef>
        <a:effectRef idx="2">
          <a:schemeClr val="accent2"/>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5000"/>
            </a:spcAft>
            <a:buNone/>
          </a:pPr>
          <a:r>
            <a:rPr lang="en-US" sz="1400" kern="1200" dirty="0"/>
            <a:t>Good learning rate</a:t>
          </a:r>
        </a:p>
      </dsp:txBody>
      <dsp:txXfrm>
        <a:off x="4624105" y="2842735"/>
        <a:ext cx="2113904" cy="469422"/>
      </dsp:txXfrm>
    </dsp:sp>
    <dsp:sp modelId="{165D477C-954E-48DD-BD6C-F33D5655A63A}">
      <dsp:nvSpPr>
        <dsp:cNvPr id="0" name=""/>
        <dsp:cNvSpPr/>
      </dsp:nvSpPr>
      <dsp:spPr>
        <a:xfrm>
          <a:off x="7512963" y="611568"/>
          <a:ext cx="3039645" cy="2246286"/>
        </a:xfrm>
        <a:prstGeom prst="rect">
          <a:avLst/>
        </a:prstGeom>
        <a:blipFill dpi="0" rotWithShape="1">
          <a:blip xmlns:r="http://schemas.openxmlformats.org/officeDocument/2006/relationships" r:embed="rId4"/>
          <a:srcRect/>
          <a:stretch>
            <a:fillRect t="1271" b="1271"/>
          </a:stretch>
        </a:blipFill>
        <a:ln>
          <a:noFill/>
        </a:ln>
        <a:effectLst/>
      </dsp:spPr>
      <dsp:style>
        <a:lnRef idx="0">
          <a:scrgbClr r="0" g="0" b="0"/>
        </a:lnRef>
        <a:fillRef idx="1">
          <a:scrgbClr r="0" g="0" b="0"/>
        </a:fillRef>
        <a:effectRef idx="2">
          <a:scrgbClr r="0" g="0" b="0"/>
        </a:effectRef>
        <a:fontRef idx="minor"/>
      </dsp:style>
    </dsp:sp>
    <dsp:sp modelId="{27459501-F34F-42CF-BF6F-7E8842439D51}">
      <dsp:nvSpPr>
        <dsp:cNvPr id="0" name=""/>
        <dsp:cNvSpPr/>
      </dsp:nvSpPr>
      <dsp:spPr>
        <a:xfrm>
          <a:off x="8354647" y="2817340"/>
          <a:ext cx="2164694" cy="520212"/>
        </a:xfrm>
        <a:prstGeom prst="roundRect">
          <a:avLst/>
        </a:prstGeom>
        <a:blipFill rotWithShape="1">
          <a:blip xmlns:r="http://schemas.openxmlformats.org/officeDocument/2006/relationships" r:embed="rId2">
            <a:duotone>
              <a:schemeClr val="accent1">
                <a:tint val="98000"/>
                <a:lumMod val="102000"/>
              </a:schemeClr>
              <a:schemeClr val="accent1">
                <a:shade val="98000"/>
                <a:lumMod val="98000"/>
              </a:schemeClr>
            </a:duotone>
          </a:blip>
          <a:tile tx="0" ty="0" sx="100000" sy="100000" flip="none" algn="tl"/>
        </a:blipFill>
        <a:ln w="9525" cap="rnd" cmpd="sng" algn="ctr">
          <a:solidFill>
            <a:schemeClr val="accent1"/>
          </a:solidFill>
          <a:prstDash val="solid"/>
        </a:ln>
        <a:effectLst/>
      </dsp:spPr>
      <dsp:style>
        <a:lnRef idx="1">
          <a:schemeClr val="accent1"/>
        </a:lnRef>
        <a:fillRef idx="3">
          <a:schemeClr val="accent1"/>
        </a:fillRef>
        <a:effectRef idx="2">
          <a:schemeClr val="accent1"/>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5000"/>
            </a:spcAft>
            <a:buNone/>
          </a:pPr>
          <a:r>
            <a:rPr lang="en-US" sz="1400" kern="1200" dirty="0"/>
            <a:t>High learning rate</a:t>
          </a:r>
        </a:p>
      </dsp:txBody>
      <dsp:txXfrm>
        <a:off x="8380042" y="2842735"/>
        <a:ext cx="2113904" cy="46942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7969CD-6793-4030-85D7-0B839D5B623B}">
      <dsp:nvSpPr>
        <dsp:cNvPr id="0" name=""/>
        <dsp:cNvSpPr/>
      </dsp:nvSpPr>
      <dsp:spPr>
        <a:xfrm>
          <a:off x="924436" y="58329"/>
          <a:ext cx="3707629" cy="2739924"/>
        </a:xfrm>
        <a:prstGeom prst="rect">
          <a:avLst/>
        </a:prstGeom>
        <a:blipFill dpi="0" rotWithShape="1">
          <a:blip xmlns:r="http://schemas.openxmlformats.org/officeDocument/2006/relationships" r:embed="rId1"/>
          <a:srcRect/>
          <a:stretch>
            <a:fillRect t="1271" b="1271"/>
          </a:stretch>
        </a:blipFill>
        <a:ln>
          <a:noFill/>
        </a:ln>
        <a:effectLst/>
      </dsp:spPr>
      <dsp:style>
        <a:lnRef idx="0">
          <a:scrgbClr r="0" g="0" b="0"/>
        </a:lnRef>
        <a:fillRef idx="1">
          <a:scrgbClr r="0" g="0" b="0"/>
        </a:fillRef>
        <a:effectRef idx="2">
          <a:scrgbClr r="0" g="0" b="0"/>
        </a:effectRef>
        <a:fontRef idx="minor"/>
      </dsp:style>
    </dsp:sp>
    <dsp:sp modelId="{959A0ECE-BAB4-45BE-94EE-2A6B434373F0}">
      <dsp:nvSpPr>
        <dsp:cNvPr id="0" name=""/>
        <dsp:cNvSpPr/>
      </dsp:nvSpPr>
      <dsp:spPr>
        <a:xfrm>
          <a:off x="3053270" y="2664658"/>
          <a:ext cx="2182173" cy="524412"/>
        </a:xfrm>
        <a:prstGeom prst="roundRect">
          <a:avLst/>
        </a:prstGeom>
        <a:blipFill rotWithShape="1">
          <a:blip xmlns:r="http://schemas.openxmlformats.org/officeDocument/2006/relationships" r:embed="rId2">
            <a:duotone>
              <a:schemeClr val="accent2">
                <a:tint val="98000"/>
                <a:lumMod val="102000"/>
              </a:schemeClr>
              <a:schemeClr val="accent2">
                <a:shade val="98000"/>
                <a:lumMod val="98000"/>
              </a:schemeClr>
            </a:duotone>
          </a:blip>
          <a:tile tx="0" ty="0" sx="100000" sy="100000" flip="none" algn="tl"/>
        </a:blipFill>
        <a:ln w="9525" cap="rnd" cmpd="sng" algn="ctr">
          <a:solidFill>
            <a:schemeClr val="accent2"/>
          </a:solidFill>
          <a:prstDash val="solid"/>
        </a:ln>
        <a:effectLst/>
      </dsp:spPr>
      <dsp:style>
        <a:lnRef idx="1">
          <a:schemeClr val="accent2"/>
        </a:lnRef>
        <a:fillRef idx="3">
          <a:schemeClr val="accent2"/>
        </a:fillRef>
        <a:effectRef idx="2">
          <a:schemeClr val="accent2"/>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5000"/>
            </a:spcAft>
            <a:buNone/>
          </a:pPr>
          <a:r>
            <a:rPr lang="en-US" sz="1400" kern="1200" dirty="0">
              <a:solidFill>
                <a:schemeClr val="bg1"/>
              </a:solidFill>
            </a:rPr>
            <a:t>Bad number of epoch</a:t>
          </a:r>
        </a:p>
      </dsp:txBody>
      <dsp:txXfrm>
        <a:off x="3078870" y="2690258"/>
        <a:ext cx="2130973" cy="47321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A9F125-4F1B-4A44-BBF3-5F6AE9EFD0D6}">
      <dsp:nvSpPr>
        <dsp:cNvPr id="0" name=""/>
        <dsp:cNvSpPr/>
      </dsp:nvSpPr>
      <dsp:spPr>
        <a:xfrm>
          <a:off x="5338" y="1293544"/>
          <a:ext cx="1820465" cy="1820465"/>
        </a:xfrm>
        <a:prstGeom prst="ellipse">
          <a:avLst/>
        </a:prstGeom>
        <a:blipFill rotWithShape="1">
          <a:blip xmlns:r="http://schemas.openxmlformats.org/officeDocument/2006/relationships" r:embed="rId1">
            <a:duotone>
              <a:schemeClr val="accent1">
                <a:tint val="98000"/>
                <a:lumMod val="102000"/>
              </a:schemeClr>
              <a:schemeClr val="accent1">
                <a:shade val="98000"/>
                <a:lumMod val="98000"/>
              </a:schemeClr>
            </a:duotone>
          </a:blip>
          <a:tile tx="0" ty="0" sx="100000" sy="100000" flip="none" algn="tl"/>
        </a:blipFill>
        <a:ln w="9525" cap="rnd" cmpd="sng" algn="ctr">
          <a:solidFill>
            <a:schemeClr val="accent1"/>
          </a:solidFill>
          <a:prstDash val="solid"/>
        </a:ln>
        <a:effectLst/>
      </dsp:spPr>
      <dsp:style>
        <a:lnRef idx="1">
          <a:schemeClr val="accent1"/>
        </a:lnRef>
        <a:fillRef idx="3">
          <a:schemeClr val="accent1"/>
        </a:fillRef>
        <a:effectRef idx="2">
          <a:schemeClr val="accent1"/>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it-IT" sz="1400" kern="1200" dirty="0"/>
            <a:t>Business </a:t>
          </a:r>
          <a:r>
            <a:rPr lang="it-IT" sz="1400" kern="1200" dirty="0" err="1"/>
            <a:t>understanding</a:t>
          </a:r>
          <a:endParaRPr lang="it-IT" sz="1400" kern="1200" dirty="0"/>
        </a:p>
      </dsp:txBody>
      <dsp:txXfrm>
        <a:off x="271939" y="1560145"/>
        <a:ext cx="1287263" cy="1287263"/>
      </dsp:txXfrm>
    </dsp:sp>
    <dsp:sp modelId="{6D12AB5F-6FE4-4226-ADF2-3017D3EC8053}">
      <dsp:nvSpPr>
        <dsp:cNvPr id="0" name=""/>
        <dsp:cNvSpPr/>
      </dsp:nvSpPr>
      <dsp:spPr>
        <a:xfrm>
          <a:off x="1825804" y="1293544"/>
          <a:ext cx="1820465" cy="1820465"/>
        </a:xfrm>
        <a:prstGeom prst="ellipse">
          <a:avLst/>
        </a:prstGeom>
        <a:blipFill rotWithShape="1">
          <a:blip xmlns:r="http://schemas.openxmlformats.org/officeDocument/2006/relationships" r:embed="rId1">
            <a:duotone>
              <a:schemeClr val="accent1">
                <a:tint val="98000"/>
                <a:lumMod val="102000"/>
              </a:schemeClr>
              <a:schemeClr val="accent1">
                <a:shade val="98000"/>
                <a:lumMod val="98000"/>
              </a:schemeClr>
            </a:duotone>
          </a:blip>
          <a:tile tx="0" ty="0" sx="100000" sy="100000" flip="none" algn="tl"/>
        </a:blipFill>
        <a:ln w="9525" cap="rnd" cmpd="sng" algn="ctr">
          <a:solidFill>
            <a:schemeClr val="accent1"/>
          </a:solidFill>
          <a:prstDash val="solid"/>
        </a:ln>
        <a:effectLst/>
      </dsp:spPr>
      <dsp:style>
        <a:lnRef idx="1">
          <a:schemeClr val="accent1"/>
        </a:lnRef>
        <a:fillRef idx="3">
          <a:schemeClr val="accent1"/>
        </a:fillRef>
        <a:effectRef idx="2">
          <a:schemeClr val="accent1"/>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it-IT" sz="1400" kern="1200" dirty="0"/>
            <a:t>Data </a:t>
          </a:r>
          <a:r>
            <a:rPr lang="it-IT" sz="1400" kern="1200" dirty="0" err="1"/>
            <a:t>understanding</a:t>
          </a:r>
          <a:endParaRPr lang="it-IT" sz="1400" kern="1200" dirty="0"/>
        </a:p>
      </dsp:txBody>
      <dsp:txXfrm>
        <a:off x="2092405" y="1560145"/>
        <a:ext cx="1287263" cy="1287263"/>
      </dsp:txXfrm>
    </dsp:sp>
    <dsp:sp modelId="{496F5D21-2D3F-4BFE-AF8F-D629765C99EC}">
      <dsp:nvSpPr>
        <dsp:cNvPr id="0" name=""/>
        <dsp:cNvSpPr/>
      </dsp:nvSpPr>
      <dsp:spPr>
        <a:xfrm>
          <a:off x="3646269" y="1293544"/>
          <a:ext cx="1820465" cy="1820465"/>
        </a:xfrm>
        <a:prstGeom prst="ellipse">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it-IT" sz="1400" kern="1200" dirty="0"/>
            <a:t>Data </a:t>
          </a:r>
          <a:r>
            <a:rPr lang="it-IT" sz="1400" kern="1200" dirty="0" err="1"/>
            <a:t>preparation</a:t>
          </a:r>
          <a:endParaRPr lang="it-IT" sz="1400" kern="1200" dirty="0"/>
        </a:p>
      </dsp:txBody>
      <dsp:txXfrm>
        <a:off x="3912870" y="1560145"/>
        <a:ext cx="1287263" cy="1287263"/>
      </dsp:txXfrm>
    </dsp:sp>
    <dsp:sp modelId="{501F49C4-23D3-478F-967D-E378B7457B97}">
      <dsp:nvSpPr>
        <dsp:cNvPr id="0" name=""/>
        <dsp:cNvSpPr/>
      </dsp:nvSpPr>
      <dsp:spPr>
        <a:xfrm>
          <a:off x="5466735" y="1293544"/>
          <a:ext cx="1820465" cy="1820465"/>
        </a:xfrm>
        <a:prstGeom prst="ellipse">
          <a:avLst/>
        </a:prstGeom>
        <a:blipFill rotWithShape="1">
          <a:blip xmlns:r="http://schemas.openxmlformats.org/officeDocument/2006/relationships" r:embed="rId1">
            <a:duotone>
              <a:schemeClr val="accent1">
                <a:tint val="98000"/>
                <a:lumMod val="102000"/>
              </a:schemeClr>
              <a:schemeClr val="accent1">
                <a:shade val="98000"/>
                <a:lumMod val="98000"/>
              </a:schemeClr>
            </a:duotone>
          </a:blip>
          <a:tile tx="0" ty="0" sx="100000" sy="100000" flip="none" algn="tl"/>
        </a:blipFill>
        <a:ln w="9525" cap="rnd" cmpd="sng" algn="ctr">
          <a:solidFill>
            <a:schemeClr val="accent1"/>
          </a:solidFill>
          <a:prstDash val="solid"/>
        </a:ln>
        <a:effectLst/>
      </dsp:spPr>
      <dsp:style>
        <a:lnRef idx="1">
          <a:schemeClr val="accent1"/>
        </a:lnRef>
        <a:fillRef idx="3">
          <a:schemeClr val="accent1"/>
        </a:fillRef>
        <a:effectRef idx="2">
          <a:schemeClr val="accent1"/>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it-IT" sz="1400" kern="1200" dirty="0" err="1"/>
            <a:t>Modeling</a:t>
          </a:r>
          <a:endParaRPr lang="it-IT" sz="1400" kern="1200" dirty="0"/>
        </a:p>
      </dsp:txBody>
      <dsp:txXfrm>
        <a:off x="5733336" y="1560145"/>
        <a:ext cx="1287263" cy="1287263"/>
      </dsp:txXfrm>
    </dsp:sp>
    <dsp:sp modelId="{69DA93E5-89D8-48AB-B763-4C6D430756E5}">
      <dsp:nvSpPr>
        <dsp:cNvPr id="0" name=""/>
        <dsp:cNvSpPr/>
      </dsp:nvSpPr>
      <dsp:spPr>
        <a:xfrm>
          <a:off x="7287201" y="1293544"/>
          <a:ext cx="1820465" cy="1820465"/>
        </a:xfrm>
        <a:prstGeom prst="ellipse">
          <a:avLst/>
        </a:prstGeom>
        <a:blipFill rotWithShape="1">
          <a:blip xmlns:r="http://schemas.openxmlformats.org/officeDocument/2006/relationships" r:embed="rId1">
            <a:duotone>
              <a:schemeClr val="accent2">
                <a:tint val="98000"/>
                <a:lumMod val="102000"/>
              </a:schemeClr>
              <a:schemeClr val="accent2">
                <a:shade val="98000"/>
                <a:lumMod val="98000"/>
              </a:schemeClr>
            </a:duotone>
          </a:blip>
          <a:tile tx="0" ty="0" sx="100000" sy="100000" flip="none" algn="tl"/>
        </a:blipFill>
        <a:ln w="9525" cap="rnd" cmpd="sng" algn="ctr">
          <a:solidFill>
            <a:schemeClr val="accent2"/>
          </a:solidFill>
          <a:prstDash val="solid"/>
        </a:ln>
        <a:effectLst/>
      </dsp:spPr>
      <dsp:style>
        <a:lnRef idx="1">
          <a:schemeClr val="accent2"/>
        </a:lnRef>
        <a:fillRef idx="3">
          <a:schemeClr val="accent2"/>
        </a:fillRef>
        <a:effectRef idx="2">
          <a:schemeClr val="accent2"/>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it-IT" sz="1400" kern="1200" dirty="0"/>
            <a:t>Evaluation</a:t>
          </a:r>
        </a:p>
      </dsp:txBody>
      <dsp:txXfrm>
        <a:off x="7553802" y="1560145"/>
        <a:ext cx="1287263" cy="1287263"/>
      </dsp:txXfrm>
    </dsp:sp>
    <dsp:sp modelId="{7126D8A6-EEDC-414D-8D36-2F65F29C303A}">
      <dsp:nvSpPr>
        <dsp:cNvPr id="0" name=""/>
        <dsp:cNvSpPr/>
      </dsp:nvSpPr>
      <dsp:spPr>
        <a:xfrm>
          <a:off x="9107666" y="1293544"/>
          <a:ext cx="1820465" cy="1820465"/>
        </a:xfrm>
        <a:prstGeom prst="ellipse">
          <a:avLst/>
        </a:prstGeom>
        <a:blipFill rotWithShape="1">
          <a:blip xmlns:r="http://schemas.openxmlformats.org/officeDocument/2006/relationships" r:embed="rId1">
            <a:duotone>
              <a:schemeClr val="accent3">
                <a:tint val="98000"/>
                <a:lumMod val="102000"/>
              </a:schemeClr>
              <a:schemeClr val="accent3">
                <a:shade val="98000"/>
                <a:lumMod val="98000"/>
              </a:schemeClr>
            </a:duotone>
          </a:blip>
          <a:tile tx="0" ty="0" sx="100000" sy="100000" flip="none" algn="tl"/>
        </a:blipFill>
        <a:ln w="9525" cap="rnd" cmpd="sng" algn="ctr">
          <a:solidFill>
            <a:schemeClr val="accent3"/>
          </a:solidFill>
          <a:prstDash val="solid"/>
        </a:ln>
        <a:effectLst/>
      </dsp:spPr>
      <dsp:style>
        <a:lnRef idx="1">
          <a:schemeClr val="accent3"/>
        </a:lnRef>
        <a:fillRef idx="3">
          <a:schemeClr val="accent3"/>
        </a:fillRef>
        <a:effectRef idx="2">
          <a:schemeClr val="accent3"/>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it-IT" sz="1400" kern="1200" dirty="0" err="1"/>
            <a:t>Submission</a:t>
          </a:r>
          <a:endParaRPr lang="it-IT" sz="1400" kern="1200" dirty="0"/>
        </a:p>
      </dsp:txBody>
      <dsp:txXfrm>
        <a:off x="9374267" y="1560145"/>
        <a:ext cx="1287263" cy="1287263"/>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011079-7661-415B-9D82-644F4CC8A66D}">
      <dsp:nvSpPr>
        <dsp:cNvPr id="0" name=""/>
        <dsp:cNvSpPr/>
      </dsp:nvSpPr>
      <dsp:spPr>
        <a:xfrm>
          <a:off x="89809" y="2195"/>
          <a:ext cx="1509547" cy="1509547"/>
        </a:xfrm>
        <a:prstGeom prst="ellipse">
          <a:avLst/>
        </a:prstGeom>
        <a:blipFill rotWithShape="1">
          <a:blip xmlns:r="http://schemas.openxmlformats.org/officeDocument/2006/relationships" r:embed="rId1">
            <a:duotone>
              <a:schemeClr val="accent2">
                <a:hueOff val="0"/>
                <a:satOff val="0"/>
                <a:lumOff val="0"/>
                <a:alphaOff val="0"/>
                <a:tint val="98000"/>
                <a:lumMod val="102000"/>
              </a:schemeClr>
              <a:schemeClr val="accent2">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Model</a:t>
          </a:r>
        </a:p>
      </dsp:txBody>
      <dsp:txXfrm>
        <a:off x="310877" y="223263"/>
        <a:ext cx="1067411" cy="1067411"/>
      </dsp:txXfrm>
    </dsp:sp>
    <dsp:sp modelId="{57DAA5F2-550D-46BA-B133-CC954D4E38B0}">
      <dsp:nvSpPr>
        <dsp:cNvPr id="0" name=""/>
        <dsp:cNvSpPr/>
      </dsp:nvSpPr>
      <dsp:spPr>
        <a:xfrm>
          <a:off x="406814" y="1634318"/>
          <a:ext cx="875537" cy="875537"/>
        </a:xfrm>
        <a:prstGeom prst="mathPlus">
          <a:avLst/>
        </a:prstGeom>
        <a:blipFill rotWithShape="1">
          <a:blip xmlns:r="http://schemas.openxmlformats.org/officeDocument/2006/relationships" r:embed="rId1">
            <a:duotone>
              <a:schemeClr val="accent2">
                <a:tint val="60000"/>
                <a:hueOff val="0"/>
                <a:satOff val="0"/>
                <a:lumOff val="0"/>
                <a:alphaOff val="0"/>
                <a:tint val="98000"/>
                <a:lumMod val="102000"/>
              </a:schemeClr>
              <a:schemeClr val="accent2">
                <a:tint val="60000"/>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rPr>
            <a:t>Prediction</a:t>
          </a:r>
          <a:endParaRPr lang="en-US" sz="900" kern="1200" dirty="0">
            <a:solidFill>
              <a:schemeClr val="bg1"/>
            </a:solidFill>
          </a:endParaRPr>
        </a:p>
      </dsp:txBody>
      <dsp:txXfrm>
        <a:off x="522866" y="1969123"/>
        <a:ext cx="643433" cy="205927"/>
      </dsp:txXfrm>
    </dsp:sp>
    <dsp:sp modelId="{4E572193-B129-46DC-A265-E833FD360E61}">
      <dsp:nvSpPr>
        <dsp:cNvPr id="0" name=""/>
        <dsp:cNvSpPr/>
      </dsp:nvSpPr>
      <dsp:spPr>
        <a:xfrm>
          <a:off x="89809" y="2632431"/>
          <a:ext cx="1509547" cy="1509547"/>
        </a:xfrm>
        <a:prstGeom prst="ellipse">
          <a:avLst/>
        </a:prstGeom>
        <a:blipFill rotWithShape="1">
          <a:blip xmlns:r="http://schemas.openxmlformats.org/officeDocument/2006/relationships" r:embed="rId1">
            <a:duotone>
              <a:schemeClr val="accent2">
                <a:hueOff val="0"/>
                <a:satOff val="0"/>
                <a:lumOff val="0"/>
                <a:alphaOff val="0"/>
                <a:tint val="98000"/>
                <a:lumMod val="102000"/>
              </a:schemeClr>
              <a:schemeClr val="accent2">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Test set</a:t>
          </a:r>
          <a:br>
            <a:rPr lang="en-US" sz="1500" kern="1200" dirty="0"/>
          </a:br>
          <a:r>
            <a:rPr lang="en-US" sz="1500" kern="1200" dirty="0"/>
            <a:t>(labeled)</a:t>
          </a:r>
        </a:p>
      </dsp:txBody>
      <dsp:txXfrm>
        <a:off x="310877" y="2853499"/>
        <a:ext cx="1067411" cy="1067411"/>
      </dsp:txXfrm>
    </dsp:sp>
    <dsp:sp modelId="{088C937E-B00B-4914-BE46-480EDD7CA385}">
      <dsp:nvSpPr>
        <dsp:cNvPr id="0" name=""/>
        <dsp:cNvSpPr/>
      </dsp:nvSpPr>
      <dsp:spPr>
        <a:xfrm>
          <a:off x="1825789" y="1791311"/>
          <a:ext cx="480036" cy="561551"/>
        </a:xfrm>
        <a:prstGeom prst="rightArrow">
          <a:avLst>
            <a:gd name="adj1" fmla="val 60000"/>
            <a:gd name="adj2" fmla="val 50000"/>
          </a:avLst>
        </a:prstGeom>
        <a:blipFill rotWithShape="1">
          <a:blip xmlns:r="http://schemas.openxmlformats.org/officeDocument/2006/relationships" r:embed="rId1">
            <a:duotone>
              <a:schemeClr val="accent2">
                <a:tint val="60000"/>
                <a:hueOff val="0"/>
                <a:satOff val="0"/>
                <a:lumOff val="0"/>
                <a:alphaOff val="0"/>
                <a:tint val="98000"/>
                <a:lumMod val="102000"/>
              </a:schemeClr>
              <a:schemeClr val="accent2">
                <a:tint val="60000"/>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1825789" y="1903621"/>
        <a:ext cx="336025" cy="336931"/>
      </dsp:txXfrm>
    </dsp:sp>
    <dsp:sp modelId="{CA1285F0-0E7B-42E8-89DB-3C1385F4B2CB}">
      <dsp:nvSpPr>
        <dsp:cNvPr id="0" name=""/>
        <dsp:cNvSpPr/>
      </dsp:nvSpPr>
      <dsp:spPr>
        <a:xfrm>
          <a:off x="2505085" y="1297447"/>
          <a:ext cx="1549279" cy="1549279"/>
        </a:xfrm>
        <a:prstGeom prst="ellipse">
          <a:avLst/>
        </a:prstGeom>
        <a:blipFill rotWithShape="1">
          <a:blip xmlns:r="http://schemas.openxmlformats.org/officeDocument/2006/relationships" r:embed="rId1">
            <a:duotone>
              <a:schemeClr val="accent2">
                <a:hueOff val="0"/>
                <a:satOff val="0"/>
                <a:lumOff val="0"/>
                <a:alphaOff val="0"/>
                <a:tint val="98000"/>
                <a:lumMod val="102000"/>
              </a:schemeClr>
              <a:schemeClr val="accent2">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Accuracy</a:t>
          </a:r>
        </a:p>
      </dsp:txBody>
      <dsp:txXfrm>
        <a:off x="2731972" y="1524334"/>
        <a:ext cx="1095505" cy="10955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AFFD05-3451-4457-95A8-47DC00373DC9}">
      <dsp:nvSpPr>
        <dsp:cNvPr id="0" name=""/>
        <dsp:cNvSpPr/>
      </dsp:nvSpPr>
      <dsp:spPr>
        <a:xfrm>
          <a:off x="5338" y="1293544"/>
          <a:ext cx="1820465" cy="1820465"/>
        </a:xfrm>
        <a:prstGeom prst="ellipse">
          <a:avLst/>
        </a:prstGeom>
        <a:blipFill rotWithShape="1">
          <a:blip xmlns:r="http://schemas.openxmlformats.org/officeDocument/2006/relationships" r:embed="rId1">
            <a:duotone>
              <a:schemeClr val="accent2">
                <a:tint val="98000"/>
                <a:lumMod val="102000"/>
              </a:schemeClr>
              <a:schemeClr val="accent2">
                <a:shade val="98000"/>
                <a:lumMod val="98000"/>
              </a:schemeClr>
            </a:duotone>
          </a:blip>
          <a:tile tx="0" ty="0" sx="100000" sy="100000" flip="none" algn="tl"/>
        </a:blipFill>
        <a:ln w="9525" cap="rnd" cmpd="sng" algn="ctr">
          <a:solidFill>
            <a:schemeClr val="accent2"/>
          </a:solidFill>
          <a:prstDash val="solid"/>
        </a:ln>
        <a:effectLst/>
      </dsp:spPr>
      <dsp:style>
        <a:lnRef idx="1">
          <a:schemeClr val="accent2"/>
        </a:lnRef>
        <a:fillRef idx="3">
          <a:schemeClr val="accent2"/>
        </a:fillRef>
        <a:effectRef idx="2">
          <a:schemeClr val="accent2"/>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it-IT" sz="1400" kern="1200" dirty="0"/>
            <a:t>Business </a:t>
          </a:r>
          <a:r>
            <a:rPr lang="it-IT" sz="1400" kern="1200" dirty="0" err="1"/>
            <a:t>understanding</a:t>
          </a:r>
          <a:endParaRPr lang="it-IT" sz="1400" kern="1200" dirty="0"/>
        </a:p>
      </dsp:txBody>
      <dsp:txXfrm>
        <a:off x="271939" y="1560145"/>
        <a:ext cx="1287263" cy="1287263"/>
      </dsp:txXfrm>
    </dsp:sp>
    <dsp:sp modelId="{19E8B25C-D9CE-4C4B-BF4F-AC6E4F4B263E}">
      <dsp:nvSpPr>
        <dsp:cNvPr id="0" name=""/>
        <dsp:cNvSpPr/>
      </dsp:nvSpPr>
      <dsp:spPr>
        <a:xfrm>
          <a:off x="1825804" y="1293544"/>
          <a:ext cx="1820465" cy="1820465"/>
        </a:xfrm>
        <a:prstGeom prst="ellipse">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it-IT" sz="1400" kern="1200" dirty="0"/>
            <a:t>Data </a:t>
          </a:r>
          <a:r>
            <a:rPr lang="it-IT" sz="1400" kern="1200" dirty="0" err="1"/>
            <a:t>understanding</a:t>
          </a:r>
          <a:endParaRPr lang="it-IT" sz="1400" kern="1200" dirty="0"/>
        </a:p>
      </dsp:txBody>
      <dsp:txXfrm>
        <a:off x="2092405" y="1560145"/>
        <a:ext cx="1287263" cy="1287263"/>
      </dsp:txXfrm>
    </dsp:sp>
    <dsp:sp modelId="{0DBE9AF1-5156-4D47-BAE5-FCFF2FDF9726}">
      <dsp:nvSpPr>
        <dsp:cNvPr id="0" name=""/>
        <dsp:cNvSpPr/>
      </dsp:nvSpPr>
      <dsp:spPr>
        <a:xfrm>
          <a:off x="3646269" y="1293544"/>
          <a:ext cx="1820465" cy="1820465"/>
        </a:xfrm>
        <a:prstGeom prst="ellipse">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it-IT" sz="1400" kern="1200" dirty="0"/>
            <a:t>Data </a:t>
          </a:r>
          <a:r>
            <a:rPr lang="it-IT" sz="1400" kern="1200" dirty="0" err="1"/>
            <a:t>preparation</a:t>
          </a:r>
          <a:endParaRPr lang="it-IT" sz="1400" kern="1200" dirty="0"/>
        </a:p>
      </dsp:txBody>
      <dsp:txXfrm>
        <a:off x="3912870" y="1560145"/>
        <a:ext cx="1287263" cy="1287263"/>
      </dsp:txXfrm>
    </dsp:sp>
    <dsp:sp modelId="{864140E2-EA24-4458-9EAF-661D2AB1B4CA}">
      <dsp:nvSpPr>
        <dsp:cNvPr id="0" name=""/>
        <dsp:cNvSpPr/>
      </dsp:nvSpPr>
      <dsp:spPr>
        <a:xfrm>
          <a:off x="5466735" y="1293544"/>
          <a:ext cx="1820465" cy="1820465"/>
        </a:xfrm>
        <a:prstGeom prst="ellipse">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it-IT" sz="1400" kern="1200" dirty="0" err="1"/>
            <a:t>Modeling</a:t>
          </a:r>
          <a:endParaRPr lang="it-IT" sz="1400" kern="1200" dirty="0"/>
        </a:p>
      </dsp:txBody>
      <dsp:txXfrm>
        <a:off x="5733336" y="1560145"/>
        <a:ext cx="1287263" cy="1287263"/>
      </dsp:txXfrm>
    </dsp:sp>
    <dsp:sp modelId="{EBAF42A2-4DE4-4059-B5EB-05662E386CFD}">
      <dsp:nvSpPr>
        <dsp:cNvPr id="0" name=""/>
        <dsp:cNvSpPr/>
      </dsp:nvSpPr>
      <dsp:spPr>
        <a:xfrm>
          <a:off x="7287201" y="1293544"/>
          <a:ext cx="1820465" cy="1820465"/>
        </a:xfrm>
        <a:prstGeom prst="ellipse">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it-IT" sz="1400" kern="1200" dirty="0"/>
            <a:t>Evaluation</a:t>
          </a:r>
        </a:p>
      </dsp:txBody>
      <dsp:txXfrm>
        <a:off x="7553802" y="1560145"/>
        <a:ext cx="1287263" cy="1287263"/>
      </dsp:txXfrm>
    </dsp:sp>
    <dsp:sp modelId="{28E28153-E085-4381-AED4-689AFA747800}">
      <dsp:nvSpPr>
        <dsp:cNvPr id="0" name=""/>
        <dsp:cNvSpPr/>
      </dsp:nvSpPr>
      <dsp:spPr>
        <a:xfrm>
          <a:off x="9107666" y="1293544"/>
          <a:ext cx="1820465" cy="1820465"/>
        </a:xfrm>
        <a:prstGeom prst="ellipse">
          <a:avLst/>
        </a:prstGeom>
        <a:blipFill rotWithShape="1">
          <a:blip xmlns:r="http://schemas.openxmlformats.org/officeDocument/2006/relationships" r:embed="rId1">
            <a:duotone>
              <a:schemeClr val="accent3">
                <a:tint val="98000"/>
                <a:lumMod val="102000"/>
              </a:schemeClr>
              <a:schemeClr val="accent3">
                <a:shade val="98000"/>
                <a:lumMod val="98000"/>
              </a:schemeClr>
            </a:duotone>
          </a:blip>
          <a:tile tx="0" ty="0" sx="100000" sy="100000" flip="none" algn="tl"/>
        </a:blipFill>
        <a:ln w="9525" cap="rnd" cmpd="sng" algn="ctr">
          <a:solidFill>
            <a:schemeClr val="accent3"/>
          </a:solidFill>
          <a:prstDash val="solid"/>
        </a:ln>
        <a:effectLst/>
      </dsp:spPr>
      <dsp:style>
        <a:lnRef idx="1">
          <a:schemeClr val="accent3"/>
        </a:lnRef>
        <a:fillRef idx="3">
          <a:schemeClr val="accent3"/>
        </a:fillRef>
        <a:effectRef idx="2">
          <a:schemeClr val="accent3"/>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it-IT" sz="1400" kern="1200" dirty="0" err="1"/>
            <a:t>Submission</a:t>
          </a:r>
          <a:endParaRPr lang="it-IT" sz="1400" kern="1200" dirty="0"/>
        </a:p>
      </dsp:txBody>
      <dsp:txXfrm>
        <a:off x="9374267" y="1560145"/>
        <a:ext cx="1287263" cy="128726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011079-7661-415B-9D82-644F4CC8A66D}">
      <dsp:nvSpPr>
        <dsp:cNvPr id="0" name=""/>
        <dsp:cNvSpPr/>
      </dsp:nvSpPr>
      <dsp:spPr>
        <a:xfrm>
          <a:off x="94235" y="2303"/>
          <a:ext cx="1583945" cy="1583945"/>
        </a:xfrm>
        <a:prstGeom prst="ellipse">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Training set</a:t>
          </a:r>
        </a:p>
      </dsp:txBody>
      <dsp:txXfrm>
        <a:off x="326198" y="234266"/>
        <a:ext cx="1120019" cy="1120019"/>
      </dsp:txXfrm>
    </dsp:sp>
    <dsp:sp modelId="{57DAA5F2-550D-46BA-B133-CC954D4E38B0}">
      <dsp:nvSpPr>
        <dsp:cNvPr id="0" name=""/>
        <dsp:cNvSpPr/>
      </dsp:nvSpPr>
      <dsp:spPr>
        <a:xfrm>
          <a:off x="426864" y="1714865"/>
          <a:ext cx="918688" cy="918688"/>
        </a:xfrm>
        <a:prstGeom prst="mathPlus">
          <a:avLst/>
        </a:prstGeom>
        <a:blipFill rotWithShape="1">
          <a:blip xmlns:r="http://schemas.openxmlformats.org/officeDocument/2006/relationships" r:embed="rId1">
            <a:duotone>
              <a:schemeClr val="accent1">
                <a:tint val="60000"/>
                <a:hueOff val="0"/>
                <a:satOff val="0"/>
                <a:lumOff val="0"/>
                <a:alphaOff val="0"/>
                <a:tint val="98000"/>
                <a:lumMod val="102000"/>
              </a:schemeClr>
              <a:schemeClr val="accent1">
                <a:tint val="60000"/>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rPr>
            <a:t>Training</a:t>
          </a:r>
          <a:endParaRPr lang="en-US" sz="1000" kern="1200" dirty="0">
            <a:solidFill>
              <a:schemeClr val="bg1"/>
            </a:solidFill>
          </a:endParaRPr>
        </a:p>
      </dsp:txBody>
      <dsp:txXfrm>
        <a:off x="548636" y="2066171"/>
        <a:ext cx="675144" cy="216076"/>
      </dsp:txXfrm>
    </dsp:sp>
    <dsp:sp modelId="{4E572193-B129-46DC-A265-E833FD360E61}">
      <dsp:nvSpPr>
        <dsp:cNvPr id="0" name=""/>
        <dsp:cNvSpPr/>
      </dsp:nvSpPr>
      <dsp:spPr>
        <a:xfrm>
          <a:off x="94235" y="2762170"/>
          <a:ext cx="1583945" cy="1583945"/>
        </a:xfrm>
        <a:prstGeom prst="ellipse">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err="1"/>
            <a:t>Hyperparams</a:t>
          </a:r>
          <a:endParaRPr lang="en-US" sz="1300" kern="1200" dirty="0"/>
        </a:p>
      </dsp:txBody>
      <dsp:txXfrm>
        <a:off x="326198" y="2994133"/>
        <a:ext cx="1120019" cy="1120019"/>
      </dsp:txXfrm>
    </dsp:sp>
    <dsp:sp modelId="{088C937E-B00B-4914-BE46-480EDD7CA385}">
      <dsp:nvSpPr>
        <dsp:cNvPr id="0" name=""/>
        <dsp:cNvSpPr/>
      </dsp:nvSpPr>
      <dsp:spPr>
        <a:xfrm>
          <a:off x="1915773" y="1879596"/>
          <a:ext cx="503694" cy="589227"/>
        </a:xfrm>
        <a:prstGeom prst="rightArrow">
          <a:avLst>
            <a:gd name="adj1" fmla="val 60000"/>
            <a:gd name="adj2" fmla="val 50000"/>
          </a:avLst>
        </a:prstGeom>
        <a:blipFill rotWithShape="1">
          <a:blip xmlns:r="http://schemas.openxmlformats.org/officeDocument/2006/relationships" r:embed="rId1">
            <a:duotone>
              <a:schemeClr val="accent1">
                <a:tint val="60000"/>
                <a:hueOff val="0"/>
                <a:satOff val="0"/>
                <a:lumOff val="0"/>
                <a:alphaOff val="0"/>
                <a:tint val="98000"/>
                <a:lumMod val="102000"/>
              </a:schemeClr>
              <a:schemeClr val="accent1">
                <a:tint val="60000"/>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1915773" y="1997441"/>
        <a:ext cx="352586" cy="353537"/>
      </dsp:txXfrm>
    </dsp:sp>
    <dsp:sp modelId="{CA1285F0-0E7B-42E8-89DB-3C1385F4B2CB}">
      <dsp:nvSpPr>
        <dsp:cNvPr id="0" name=""/>
        <dsp:cNvSpPr/>
      </dsp:nvSpPr>
      <dsp:spPr>
        <a:xfrm>
          <a:off x="2628549" y="1361392"/>
          <a:ext cx="1625635" cy="1625635"/>
        </a:xfrm>
        <a:prstGeom prst="ellipse">
          <a:avLst/>
        </a:prstGeom>
        <a:noFill/>
        <a:ln>
          <a:noFill/>
        </a:ln>
        <a:effectLst/>
      </dsp:spPr>
      <dsp:style>
        <a:lnRef idx="0">
          <a:scrgbClr r="0" g="0" b="0"/>
        </a:lnRef>
        <a:fillRef idx="0">
          <a:scrgbClr r="0" g="0" b="0"/>
        </a:fillRef>
        <a:effectRef idx="0">
          <a:scrgbClr r="0" g="0" b="0"/>
        </a:effectRef>
        <a:fontRef idx="minor">
          <a:schemeClr val="accen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a:off x="2866618" y="1599461"/>
        <a:ext cx="1149497" cy="1149497"/>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2759DC-748D-401A-8FC7-E05612F8E789}">
      <dsp:nvSpPr>
        <dsp:cNvPr id="0" name=""/>
        <dsp:cNvSpPr/>
      </dsp:nvSpPr>
      <dsp:spPr>
        <a:xfrm>
          <a:off x="5338" y="1293544"/>
          <a:ext cx="1820465" cy="1820465"/>
        </a:xfrm>
        <a:prstGeom prst="ellipse">
          <a:avLst/>
        </a:prstGeom>
        <a:blipFill rotWithShape="1">
          <a:blip xmlns:r="http://schemas.openxmlformats.org/officeDocument/2006/relationships" r:embed="rId1">
            <a:duotone>
              <a:schemeClr val="accent1">
                <a:tint val="98000"/>
                <a:lumMod val="102000"/>
              </a:schemeClr>
              <a:schemeClr val="accent1">
                <a:shade val="98000"/>
                <a:lumMod val="98000"/>
              </a:schemeClr>
            </a:duotone>
          </a:blip>
          <a:tile tx="0" ty="0" sx="100000" sy="100000" flip="none" algn="tl"/>
        </a:blipFill>
        <a:ln w="9525" cap="rnd" cmpd="sng" algn="ctr">
          <a:solidFill>
            <a:schemeClr val="accent1"/>
          </a:solidFill>
          <a:prstDash val="solid"/>
        </a:ln>
        <a:effectLst/>
      </dsp:spPr>
      <dsp:style>
        <a:lnRef idx="1">
          <a:schemeClr val="accent1"/>
        </a:lnRef>
        <a:fillRef idx="3">
          <a:schemeClr val="accent1"/>
        </a:fillRef>
        <a:effectRef idx="2">
          <a:schemeClr val="accent1"/>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it-IT" sz="1400" kern="1200" dirty="0"/>
            <a:t>Business </a:t>
          </a:r>
          <a:r>
            <a:rPr lang="it-IT" sz="1400" kern="1200" dirty="0" err="1"/>
            <a:t>understanding</a:t>
          </a:r>
          <a:endParaRPr lang="it-IT" sz="1400" kern="1200" dirty="0"/>
        </a:p>
      </dsp:txBody>
      <dsp:txXfrm>
        <a:off x="271939" y="1560145"/>
        <a:ext cx="1287263" cy="1287263"/>
      </dsp:txXfrm>
    </dsp:sp>
    <dsp:sp modelId="{FB4B4E77-A76B-463F-9144-E965FAA1FDE4}">
      <dsp:nvSpPr>
        <dsp:cNvPr id="0" name=""/>
        <dsp:cNvSpPr/>
      </dsp:nvSpPr>
      <dsp:spPr>
        <a:xfrm>
          <a:off x="1825804" y="1293544"/>
          <a:ext cx="1820465" cy="1820465"/>
        </a:xfrm>
        <a:prstGeom prst="ellipse">
          <a:avLst/>
        </a:prstGeom>
        <a:blipFill rotWithShape="1">
          <a:blip xmlns:r="http://schemas.openxmlformats.org/officeDocument/2006/relationships" r:embed="rId1">
            <a:duotone>
              <a:schemeClr val="accent1">
                <a:tint val="98000"/>
                <a:lumMod val="102000"/>
              </a:schemeClr>
              <a:schemeClr val="accent1">
                <a:shade val="98000"/>
                <a:lumMod val="98000"/>
              </a:schemeClr>
            </a:duotone>
          </a:blip>
          <a:tile tx="0" ty="0" sx="100000" sy="100000" flip="none" algn="tl"/>
        </a:blipFill>
        <a:ln w="9525" cap="rnd" cmpd="sng" algn="ctr">
          <a:solidFill>
            <a:schemeClr val="accent1"/>
          </a:solidFill>
          <a:prstDash val="solid"/>
        </a:ln>
        <a:effectLst/>
      </dsp:spPr>
      <dsp:style>
        <a:lnRef idx="1">
          <a:schemeClr val="accent1"/>
        </a:lnRef>
        <a:fillRef idx="3">
          <a:schemeClr val="accent1"/>
        </a:fillRef>
        <a:effectRef idx="2">
          <a:schemeClr val="accent1"/>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it-IT" sz="1400" kern="1200" dirty="0"/>
            <a:t>Data </a:t>
          </a:r>
          <a:r>
            <a:rPr lang="it-IT" sz="1400" kern="1200" dirty="0" err="1"/>
            <a:t>understanding</a:t>
          </a:r>
          <a:endParaRPr lang="it-IT" sz="1400" kern="1200" dirty="0"/>
        </a:p>
      </dsp:txBody>
      <dsp:txXfrm>
        <a:off x="2092405" y="1560145"/>
        <a:ext cx="1287263" cy="1287263"/>
      </dsp:txXfrm>
    </dsp:sp>
    <dsp:sp modelId="{987EBA8B-1007-4374-A886-514CC40B5C7B}">
      <dsp:nvSpPr>
        <dsp:cNvPr id="0" name=""/>
        <dsp:cNvSpPr/>
      </dsp:nvSpPr>
      <dsp:spPr>
        <a:xfrm>
          <a:off x="3646269" y="1293544"/>
          <a:ext cx="1820465" cy="1820465"/>
        </a:xfrm>
        <a:prstGeom prst="ellipse">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it-IT" sz="1400" kern="1200" dirty="0"/>
            <a:t>Data </a:t>
          </a:r>
          <a:r>
            <a:rPr lang="it-IT" sz="1400" kern="1200" dirty="0" err="1"/>
            <a:t>preparation</a:t>
          </a:r>
          <a:endParaRPr lang="it-IT" sz="1400" kern="1200" dirty="0"/>
        </a:p>
      </dsp:txBody>
      <dsp:txXfrm>
        <a:off x="3912870" y="1560145"/>
        <a:ext cx="1287263" cy="1287263"/>
      </dsp:txXfrm>
    </dsp:sp>
    <dsp:sp modelId="{073171C3-A76E-43E4-817F-EFE0933545B3}">
      <dsp:nvSpPr>
        <dsp:cNvPr id="0" name=""/>
        <dsp:cNvSpPr/>
      </dsp:nvSpPr>
      <dsp:spPr>
        <a:xfrm>
          <a:off x="5466735" y="1293544"/>
          <a:ext cx="1820465" cy="1820465"/>
        </a:xfrm>
        <a:prstGeom prst="ellipse">
          <a:avLst/>
        </a:prstGeom>
        <a:blipFill rotWithShape="1">
          <a:blip xmlns:r="http://schemas.openxmlformats.org/officeDocument/2006/relationships" r:embed="rId1">
            <a:duotone>
              <a:schemeClr val="accent1">
                <a:tint val="98000"/>
                <a:lumMod val="102000"/>
              </a:schemeClr>
              <a:schemeClr val="accent1">
                <a:shade val="98000"/>
                <a:lumMod val="98000"/>
              </a:schemeClr>
            </a:duotone>
          </a:blip>
          <a:tile tx="0" ty="0" sx="100000" sy="100000" flip="none" algn="tl"/>
        </a:blipFill>
        <a:ln w="9525" cap="rnd" cmpd="sng" algn="ctr">
          <a:solidFill>
            <a:schemeClr val="accent1"/>
          </a:solidFill>
          <a:prstDash val="solid"/>
        </a:ln>
        <a:effectLst/>
      </dsp:spPr>
      <dsp:style>
        <a:lnRef idx="1">
          <a:schemeClr val="accent1"/>
        </a:lnRef>
        <a:fillRef idx="3">
          <a:schemeClr val="accent1"/>
        </a:fillRef>
        <a:effectRef idx="2">
          <a:schemeClr val="accent1"/>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it-IT" sz="1400" kern="1200" dirty="0" err="1"/>
            <a:t>Modeling</a:t>
          </a:r>
          <a:endParaRPr lang="it-IT" sz="1400" kern="1200" dirty="0"/>
        </a:p>
      </dsp:txBody>
      <dsp:txXfrm>
        <a:off x="5733336" y="1560145"/>
        <a:ext cx="1287263" cy="1287263"/>
      </dsp:txXfrm>
    </dsp:sp>
    <dsp:sp modelId="{EC627A3A-7C5E-4CD2-91E6-7340D6F84721}">
      <dsp:nvSpPr>
        <dsp:cNvPr id="0" name=""/>
        <dsp:cNvSpPr/>
      </dsp:nvSpPr>
      <dsp:spPr>
        <a:xfrm>
          <a:off x="7287201" y="1293544"/>
          <a:ext cx="1820465" cy="1820465"/>
        </a:xfrm>
        <a:prstGeom prst="ellipse">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it-IT" sz="1400" kern="1200" dirty="0"/>
            <a:t>Evaluation</a:t>
          </a:r>
        </a:p>
      </dsp:txBody>
      <dsp:txXfrm>
        <a:off x="7553802" y="1560145"/>
        <a:ext cx="1287263" cy="1287263"/>
      </dsp:txXfrm>
    </dsp:sp>
    <dsp:sp modelId="{9BBA3ADA-976A-42B0-96B1-6EC0F7407C03}">
      <dsp:nvSpPr>
        <dsp:cNvPr id="0" name=""/>
        <dsp:cNvSpPr/>
      </dsp:nvSpPr>
      <dsp:spPr>
        <a:xfrm>
          <a:off x="9107666" y="1293544"/>
          <a:ext cx="1820465" cy="1820465"/>
        </a:xfrm>
        <a:prstGeom prst="ellipse">
          <a:avLst/>
        </a:prstGeom>
        <a:blipFill rotWithShape="1">
          <a:blip xmlns:r="http://schemas.openxmlformats.org/officeDocument/2006/relationships" r:embed="rId1">
            <a:duotone>
              <a:schemeClr val="accent3">
                <a:tint val="98000"/>
                <a:lumMod val="102000"/>
              </a:schemeClr>
              <a:schemeClr val="accent3">
                <a:shade val="98000"/>
                <a:lumMod val="98000"/>
              </a:schemeClr>
            </a:duotone>
          </a:blip>
          <a:tile tx="0" ty="0" sx="100000" sy="100000" flip="none" algn="tl"/>
        </a:blipFill>
        <a:ln w="9525" cap="rnd" cmpd="sng" algn="ctr">
          <a:solidFill>
            <a:schemeClr val="accent3"/>
          </a:solidFill>
          <a:prstDash val="solid"/>
        </a:ln>
        <a:effectLst/>
      </dsp:spPr>
      <dsp:style>
        <a:lnRef idx="1">
          <a:schemeClr val="accent3"/>
        </a:lnRef>
        <a:fillRef idx="3">
          <a:schemeClr val="accent3"/>
        </a:fillRef>
        <a:effectRef idx="2">
          <a:schemeClr val="accent3"/>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it-IT" sz="1400" kern="1200" dirty="0" err="1"/>
            <a:t>Submission</a:t>
          </a:r>
          <a:endParaRPr lang="it-IT" sz="1400" kern="1200" dirty="0"/>
        </a:p>
      </dsp:txBody>
      <dsp:txXfrm>
        <a:off x="9374267" y="1560145"/>
        <a:ext cx="1287263" cy="1287263"/>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011079-7661-415B-9D82-644F4CC8A66D}">
      <dsp:nvSpPr>
        <dsp:cNvPr id="0" name=""/>
        <dsp:cNvSpPr/>
      </dsp:nvSpPr>
      <dsp:spPr>
        <a:xfrm>
          <a:off x="78016" y="1906"/>
          <a:ext cx="1311328" cy="1311328"/>
        </a:xfrm>
        <a:prstGeom prst="ellipse">
          <a:avLst/>
        </a:prstGeom>
        <a:blipFill rotWithShape="1">
          <a:blip xmlns:r="http://schemas.openxmlformats.org/officeDocument/2006/relationships" r:embed="rId1">
            <a:duotone>
              <a:schemeClr val="accent3">
                <a:hueOff val="0"/>
                <a:satOff val="0"/>
                <a:lumOff val="0"/>
                <a:alphaOff val="0"/>
                <a:tint val="98000"/>
                <a:lumMod val="102000"/>
              </a:schemeClr>
              <a:schemeClr val="accent3">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Model</a:t>
          </a:r>
        </a:p>
      </dsp:txBody>
      <dsp:txXfrm>
        <a:off x="270056" y="193946"/>
        <a:ext cx="927248" cy="927248"/>
      </dsp:txXfrm>
    </dsp:sp>
    <dsp:sp modelId="{57DAA5F2-550D-46BA-B133-CC954D4E38B0}">
      <dsp:nvSpPr>
        <dsp:cNvPr id="0" name=""/>
        <dsp:cNvSpPr/>
      </dsp:nvSpPr>
      <dsp:spPr>
        <a:xfrm>
          <a:off x="353395" y="1419714"/>
          <a:ext cx="760570" cy="760570"/>
        </a:xfrm>
        <a:prstGeom prst="mathPlus">
          <a:avLst/>
        </a:prstGeom>
        <a:blipFill rotWithShape="1">
          <a:blip xmlns:r="http://schemas.openxmlformats.org/officeDocument/2006/relationships" r:embed="rId1">
            <a:duotone>
              <a:schemeClr val="accent3">
                <a:tint val="60000"/>
                <a:hueOff val="0"/>
                <a:satOff val="0"/>
                <a:lumOff val="0"/>
                <a:alphaOff val="0"/>
                <a:tint val="98000"/>
                <a:lumMod val="102000"/>
              </a:schemeClr>
              <a:schemeClr val="accent3">
                <a:tint val="60000"/>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r>
            <a:rPr lang="en-US" sz="1050" kern="1200" dirty="0"/>
            <a:t>Prediction</a:t>
          </a:r>
          <a:endParaRPr lang="en-US" sz="1000" kern="1200" dirty="0"/>
        </a:p>
      </dsp:txBody>
      <dsp:txXfrm>
        <a:off x="454209" y="1710556"/>
        <a:ext cx="558942" cy="178886"/>
      </dsp:txXfrm>
    </dsp:sp>
    <dsp:sp modelId="{4E572193-B129-46DC-A265-E833FD360E61}">
      <dsp:nvSpPr>
        <dsp:cNvPr id="0" name=""/>
        <dsp:cNvSpPr/>
      </dsp:nvSpPr>
      <dsp:spPr>
        <a:xfrm>
          <a:off x="78016" y="2286765"/>
          <a:ext cx="1311328" cy="1311328"/>
        </a:xfrm>
        <a:prstGeom prst="ellipse">
          <a:avLst/>
        </a:prstGeom>
        <a:blipFill rotWithShape="1">
          <a:blip xmlns:r="http://schemas.openxmlformats.org/officeDocument/2006/relationships" r:embed="rId1">
            <a:duotone>
              <a:schemeClr val="accent3">
                <a:hueOff val="0"/>
                <a:satOff val="0"/>
                <a:lumOff val="0"/>
                <a:alphaOff val="0"/>
                <a:tint val="98000"/>
                <a:lumMod val="102000"/>
              </a:schemeClr>
              <a:schemeClr val="accent3">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Test set</a:t>
          </a:r>
          <a:br>
            <a:rPr lang="en-US" sz="1500" kern="1200" dirty="0"/>
          </a:br>
          <a:r>
            <a:rPr lang="en-US" sz="1500" kern="1200" dirty="0"/>
            <a:t>(unlabeled)</a:t>
          </a:r>
        </a:p>
      </dsp:txBody>
      <dsp:txXfrm>
        <a:off x="270056" y="2478805"/>
        <a:ext cx="927248" cy="927248"/>
      </dsp:txXfrm>
    </dsp:sp>
    <dsp:sp modelId="{088C937E-B00B-4914-BE46-480EDD7CA385}">
      <dsp:nvSpPr>
        <dsp:cNvPr id="0" name=""/>
        <dsp:cNvSpPr/>
      </dsp:nvSpPr>
      <dsp:spPr>
        <a:xfrm>
          <a:off x="1586043" y="1556092"/>
          <a:ext cx="417002" cy="487814"/>
        </a:xfrm>
        <a:prstGeom prst="rightArrow">
          <a:avLst>
            <a:gd name="adj1" fmla="val 60000"/>
            <a:gd name="adj2" fmla="val 50000"/>
          </a:avLst>
        </a:prstGeom>
        <a:blipFill rotWithShape="1">
          <a:blip xmlns:r="http://schemas.openxmlformats.org/officeDocument/2006/relationships" r:embed="rId1">
            <a:duotone>
              <a:schemeClr val="accent3">
                <a:tint val="60000"/>
                <a:hueOff val="0"/>
                <a:satOff val="0"/>
                <a:lumOff val="0"/>
                <a:alphaOff val="0"/>
                <a:tint val="98000"/>
                <a:lumMod val="102000"/>
              </a:schemeClr>
              <a:schemeClr val="accent3">
                <a:tint val="60000"/>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1586043" y="1653655"/>
        <a:ext cx="291901" cy="292688"/>
      </dsp:txXfrm>
    </dsp:sp>
    <dsp:sp modelId="{CA1285F0-0E7B-42E8-89DB-3C1385F4B2CB}">
      <dsp:nvSpPr>
        <dsp:cNvPr id="0" name=""/>
        <dsp:cNvSpPr/>
      </dsp:nvSpPr>
      <dsp:spPr>
        <a:xfrm>
          <a:off x="2176141" y="1127078"/>
          <a:ext cx="1345842" cy="1345842"/>
        </a:xfrm>
        <a:prstGeom prst="ellipse">
          <a:avLst/>
        </a:prstGeom>
        <a:blipFill rotWithShape="1">
          <a:blip xmlns:r="http://schemas.openxmlformats.org/officeDocument/2006/relationships" r:embed="rId1">
            <a:duotone>
              <a:schemeClr val="accent3">
                <a:hueOff val="0"/>
                <a:satOff val="0"/>
                <a:lumOff val="0"/>
                <a:alphaOff val="0"/>
                <a:tint val="98000"/>
                <a:lumMod val="102000"/>
              </a:schemeClr>
              <a:schemeClr val="accent3">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Submission</a:t>
          </a:r>
        </a:p>
      </dsp:txBody>
      <dsp:txXfrm>
        <a:off x="2373235" y="1324172"/>
        <a:ext cx="951654" cy="951654"/>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011079-7661-415B-9D82-644F4CC8A66D}">
      <dsp:nvSpPr>
        <dsp:cNvPr id="0" name=""/>
        <dsp:cNvSpPr/>
      </dsp:nvSpPr>
      <dsp:spPr>
        <a:xfrm>
          <a:off x="78796" y="1925"/>
          <a:ext cx="1324441" cy="1324441"/>
        </a:xfrm>
        <a:prstGeom prst="ellipse">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Training set</a:t>
          </a:r>
        </a:p>
      </dsp:txBody>
      <dsp:txXfrm>
        <a:off x="272756" y="195885"/>
        <a:ext cx="936521" cy="936521"/>
      </dsp:txXfrm>
    </dsp:sp>
    <dsp:sp modelId="{57DAA5F2-550D-46BA-B133-CC954D4E38B0}">
      <dsp:nvSpPr>
        <dsp:cNvPr id="0" name=""/>
        <dsp:cNvSpPr/>
      </dsp:nvSpPr>
      <dsp:spPr>
        <a:xfrm>
          <a:off x="356929" y="1433911"/>
          <a:ext cx="768176" cy="768176"/>
        </a:xfrm>
        <a:prstGeom prst="mathPlus">
          <a:avLst/>
        </a:prstGeom>
        <a:blipFill rotWithShape="1">
          <a:blip xmlns:r="http://schemas.openxmlformats.org/officeDocument/2006/relationships" r:embed="rId1">
            <a:duotone>
              <a:schemeClr val="accent1">
                <a:tint val="60000"/>
                <a:hueOff val="0"/>
                <a:satOff val="0"/>
                <a:lumOff val="0"/>
                <a:alphaOff val="0"/>
                <a:tint val="98000"/>
                <a:lumMod val="102000"/>
              </a:schemeClr>
              <a:schemeClr val="accent1">
                <a:tint val="60000"/>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sz="1100" kern="1200" dirty="0"/>
            <a:t>Training</a:t>
          </a:r>
          <a:endParaRPr lang="en-US" sz="1000" kern="1200" dirty="0"/>
        </a:p>
      </dsp:txBody>
      <dsp:txXfrm>
        <a:off x="458751" y="1727662"/>
        <a:ext cx="564532" cy="180674"/>
      </dsp:txXfrm>
    </dsp:sp>
    <dsp:sp modelId="{4E572193-B129-46DC-A265-E833FD360E61}">
      <dsp:nvSpPr>
        <dsp:cNvPr id="0" name=""/>
        <dsp:cNvSpPr/>
      </dsp:nvSpPr>
      <dsp:spPr>
        <a:xfrm>
          <a:off x="78796" y="2309632"/>
          <a:ext cx="1324441" cy="1324441"/>
        </a:xfrm>
        <a:prstGeom prst="ellipse">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err="1"/>
            <a:t>Hyperparams</a:t>
          </a:r>
          <a:endParaRPr lang="en-US" sz="1300" kern="1200" dirty="0"/>
        </a:p>
      </dsp:txBody>
      <dsp:txXfrm>
        <a:off x="272756" y="2503592"/>
        <a:ext cx="936521" cy="936521"/>
      </dsp:txXfrm>
    </dsp:sp>
    <dsp:sp modelId="{088C937E-B00B-4914-BE46-480EDD7CA385}">
      <dsp:nvSpPr>
        <dsp:cNvPr id="0" name=""/>
        <dsp:cNvSpPr/>
      </dsp:nvSpPr>
      <dsp:spPr>
        <a:xfrm>
          <a:off x="1601904" y="1571653"/>
          <a:ext cx="421172" cy="492692"/>
        </a:xfrm>
        <a:prstGeom prst="rightArrow">
          <a:avLst>
            <a:gd name="adj1" fmla="val 60000"/>
            <a:gd name="adj2" fmla="val 50000"/>
          </a:avLst>
        </a:prstGeom>
        <a:blipFill rotWithShape="1">
          <a:blip xmlns:r="http://schemas.openxmlformats.org/officeDocument/2006/relationships" r:embed="rId1">
            <a:duotone>
              <a:schemeClr val="accent1">
                <a:tint val="60000"/>
                <a:hueOff val="0"/>
                <a:satOff val="0"/>
                <a:lumOff val="0"/>
                <a:alphaOff val="0"/>
                <a:tint val="98000"/>
                <a:lumMod val="102000"/>
              </a:schemeClr>
              <a:schemeClr val="accent1">
                <a:tint val="60000"/>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1601904" y="1670191"/>
        <a:ext cx="294820" cy="295616"/>
      </dsp:txXfrm>
    </dsp:sp>
    <dsp:sp modelId="{CA1285F0-0E7B-42E8-89DB-3C1385F4B2CB}">
      <dsp:nvSpPr>
        <dsp:cNvPr id="0" name=""/>
        <dsp:cNvSpPr/>
      </dsp:nvSpPr>
      <dsp:spPr>
        <a:xfrm>
          <a:off x="2197902" y="1138349"/>
          <a:ext cx="1359300" cy="1359300"/>
        </a:xfrm>
        <a:prstGeom prst="ellipse">
          <a:avLst/>
        </a:prstGeom>
        <a:noFill/>
        <a:ln>
          <a:noFill/>
        </a:ln>
        <a:effectLst/>
      </dsp:spPr>
      <dsp:style>
        <a:lnRef idx="0">
          <a:scrgbClr r="0" g="0" b="0"/>
        </a:lnRef>
        <a:fillRef idx="0">
          <a:scrgbClr r="0" g="0" b="0"/>
        </a:fillRef>
        <a:effectRef idx="0">
          <a:scrgbClr r="0" g="0" b="0"/>
        </a:effectRef>
        <a:fontRef idx="minor">
          <a:schemeClr val="accen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a:off x="2396967" y="1337414"/>
        <a:ext cx="961170" cy="9611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0D29E8-A8BB-4FDA-BA61-154CB76CC245}">
      <dsp:nvSpPr>
        <dsp:cNvPr id="0" name=""/>
        <dsp:cNvSpPr/>
      </dsp:nvSpPr>
      <dsp:spPr>
        <a:xfrm>
          <a:off x="709832" y="2261140"/>
          <a:ext cx="1565718" cy="1369357"/>
        </a:xfrm>
        <a:prstGeom prst="rightArrow">
          <a:avLst>
            <a:gd name="adj1" fmla="val 70000"/>
            <a:gd name="adj2" fmla="val 50000"/>
          </a:avLst>
        </a:prstGeom>
        <a:solidFill>
          <a:schemeClr val="accent4">
            <a:lumMod val="20000"/>
            <a:lumOff val="80000"/>
            <a:alpha val="9000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08C1369-0663-4423-B72D-F62B03D29755}">
      <dsp:nvSpPr>
        <dsp:cNvPr id="0" name=""/>
        <dsp:cNvSpPr/>
      </dsp:nvSpPr>
      <dsp:spPr>
        <a:xfrm>
          <a:off x="1160" y="2315423"/>
          <a:ext cx="1260790" cy="1260790"/>
        </a:xfrm>
        <a:prstGeom prst="ellipse">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it-IT" sz="1300" kern="1200" dirty="0"/>
            <a:t>Data </a:t>
          </a:r>
          <a:r>
            <a:rPr lang="it-IT" sz="1300" kern="1200" dirty="0" err="1"/>
            <a:t>acquisition</a:t>
          </a:r>
          <a:endParaRPr lang="it-IT" sz="1300" kern="1200" dirty="0"/>
        </a:p>
      </dsp:txBody>
      <dsp:txXfrm>
        <a:off x="185798" y="2500061"/>
        <a:ext cx="891514" cy="891514"/>
      </dsp:txXfrm>
    </dsp:sp>
    <dsp:sp modelId="{98AD6F75-F4D0-46B5-8ACA-633DB48945FF}">
      <dsp:nvSpPr>
        <dsp:cNvPr id="0" name=""/>
        <dsp:cNvSpPr/>
      </dsp:nvSpPr>
      <dsp:spPr>
        <a:xfrm>
          <a:off x="3170143" y="2261501"/>
          <a:ext cx="1565718" cy="1368635"/>
        </a:xfrm>
        <a:prstGeom prst="rightArrow">
          <a:avLst>
            <a:gd name="adj1" fmla="val 70000"/>
            <a:gd name="adj2" fmla="val 50000"/>
          </a:avLst>
        </a:prstGeom>
        <a:solidFill>
          <a:schemeClr val="accent4">
            <a:lumMod val="20000"/>
            <a:lumOff val="80000"/>
            <a:alpha val="9000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5DFFC627-6ACE-4D11-9BCF-271379ABB3F7}">
      <dsp:nvSpPr>
        <dsp:cNvPr id="0" name=""/>
        <dsp:cNvSpPr/>
      </dsp:nvSpPr>
      <dsp:spPr>
        <a:xfrm>
          <a:off x="2461470" y="2315423"/>
          <a:ext cx="1260790" cy="1260790"/>
        </a:xfrm>
        <a:prstGeom prst="ellipse">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it-IT" sz="1300" kern="1200" dirty="0"/>
            <a:t>Sound </a:t>
          </a:r>
          <a:r>
            <a:rPr lang="it-IT" sz="1300" kern="1200" dirty="0" err="1"/>
            <a:t>detection</a:t>
          </a:r>
          <a:endParaRPr lang="it-IT" sz="1300" kern="1200" dirty="0"/>
        </a:p>
      </dsp:txBody>
      <dsp:txXfrm>
        <a:off x="2646108" y="2500061"/>
        <a:ext cx="891514" cy="891514"/>
      </dsp:txXfrm>
    </dsp:sp>
    <dsp:sp modelId="{EA256DF1-AC07-4CE1-A4D8-59B59A1C3C4C}">
      <dsp:nvSpPr>
        <dsp:cNvPr id="0" name=""/>
        <dsp:cNvSpPr/>
      </dsp:nvSpPr>
      <dsp:spPr>
        <a:xfrm>
          <a:off x="5630453" y="2261501"/>
          <a:ext cx="1565718" cy="1368635"/>
        </a:xfrm>
        <a:prstGeom prst="rightArrow">
          <a:avLst>
            <a:gd name="adj1" fmla="val 70000"/>
            <a:gd name="adj2" fmla="val 50000"/>
          </a:avLst>
        </a:prstGeom>
        <a:solidFill>
          <a:schemeClr val="accent4">
            <a:lumMod val="20000"/>
            <a:lumOff val="80000"/>
            <a:alpha val="9000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BFB7E28-955D-43D3-BA06-84949634F5D4}">
      <dsp:nvSpPr>
        <dsp:cNvPr id="0" name=""/>
        <dsp:cNvSpPr/>
      </dsp:nvSpPr>
      <dsp:spPr>
        <a:xfrm>
          <a:off x="4921781" y="2315423"/>
          <a:ext cx="1260790" cy="1260790"/>
        </a:xfrm>
        <a:prstGeom prst="ellipse">
          <a:avLst/>
        </a:prstGeom>
        <a:blipFill rotWithShape="1">
          <a:blip xmlns:r="http://schemas.openxmlformats.org/officeDocument/2006/relationships" r:embed="rId1">
            <a:duotone>
              <a:schemeClr val="accent2">
                <a:tint val="98000"/>
                <a:lumMod val="102000"/>
              </a:schemeClr>
              <a:schemeClr val="accent2">
                <a:shade val="98000"/>
                <a:lumMod val="98000"/>
              </a:schemeClr>
            </a:duotone>
          </a:blip>
          <a:tile tx="0" ty="0" sx="100000" sy="100000" flip="none" algn="tl"/>
        </a:blipFill>
        <a:ln w="9525" cap="rnd" cmpd="sng" algn="ctr">
          <a:solidFill>
            <a:schemeClr val="accent2"/>
          </a:solidFill>
          <a:prstDash val="solid"/>
        </a:ln>
        <a:effectLst/>
      </dsp:spPr>
      <dsp:style>
        <a:lnRef idx="1">
          <a:schemeClr val="accent2"/>
        </a:lnRef>
        <a:fillRef idx="3">
          <a:schemeClr val="accent2"/>
        </a:fillRef>
        <a:effectRef idx="2">
          <a:schemeClr val="accent2"/>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it-IT" sz="1300" kern="1200" dirty="0"/>
            <a:t>Sound </a:t>
          </a:r>
          <a:r>
            <a:rPr lang="it-IT" sz="1300" kern="1200" dirty="0" err="1"/>
            <a:t>classification</a:t>
          </a:r>
          <a:endParaRPr lang="it-IT" sz="1300" kern="1200" dirty="0"/>
        </a:p>
      </dsp:txBody>
      <dsp:txXfrm>
        <a:off x="5106419" y="2500061"/>
        <a:ext cx="891514" cy="8915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CFE432-8DC3-4C8B-8DB7-AA3BD49A4B26}">
      <dsp:nvSpPr>
        <dsp:cNvPr id="0" name=""/>
        <dsp:cNvSpPr/>
      </dsp:nvSpPr>
      <dsp:spPr>
        <a:xfrm rot="10800000">
          <a:off x="893105" y="254491"/>
          <a:ext cx="2669734" cy="374314"/>
        </a:xfrm>
        <a:prstGeom prst="homePlate">
          <a:avLst/>
        </a:prstGeom>
        <a:blipFill rotWithShape="1">
          <a:blip xmlns:r="http://schemas.openxmlformats.org/officeDocument/2006/relationships" r:embed="rId1">
            <a:duotone>
              <a:schemeClr val="lt1">
                <a:hueOff val="0"/>
                <a:satOff val="0"/>
                <a:lumOff val="0"/>
                <a:alphaOff val="0"/>
                <a:tint val="98000"/>
                <a:lumMod val="102000"/>
              </a:schemeClr>
              <a:schemeClr val="l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32000" tIns="68580" rIns="128016" bIns="68580" numCol="1" spcCol="1270" anchor="ctr" anchorCtr="0">
          <a:noAutofit/>
        </a:bodyPr>
        <a:lstStyle/>
        <a:p>
          <a:pPr marL="0" lvl="0" indent="0" algn="ctr" defTabSz="800100">
            <a:lnSpc>
              <a:spcPct val="90000"/>
            </a:lnSpc>
            <a:spcBef>
              <a:spcPct val="0"/>
            </a:spcBef>
            <a:spcAft>
              <a:spcPct val="35000"/>
            </a:spcAft>
            <a:buNone/>
          </a:pPr>
          <a:r>
            <a:rPr lang="en-US" sz="1800" kern="1200" dirty="0"/>
            <a:t>Python</a:t>
          </a:r>
          <a:endParaRPr lang="en-US" sz="2400" kern="1200" dirty="0"/>
        </a:p>
      </dsp:txBody>
      <dsp:txXfrm rot="10800000">
        <a:off x="986683" y="254491"/>
        <a:ext cx="2576156" cy="374314"/>
      </dsp:txXfrm>
    </dsp:sp>
    <dsp:sp modelId="{31CF8D64-39CA-4022-816B-17E8EBFBECCE}">
      <dsp:nvSpPr>
        <dsp:cNvPr id="0" name=""/>
        <dsp:cNvSpPr/>
      </dsp:nvSpPr>
      <dsp:spPr>
        <a:xfrm>
          <a:off x="451798" y="342"/>
          <a:ext cx="882613" cy="882613"/>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1">
          <a:scrgbClr r="0" g="0" b="0"/>
        </a:fillRef>
        <a:effectRef idx="2">
          <a:scrgbClr r="0" g="0" b="0"/>
        </a:effectRef>
        <a:fontRef idx="minor"/>
      </dsp:style>
    </dsp:sp>
    <dsp:sp modelId="{6D1803CB-E31F-4EAF-9156-75B5045424DC}">
      <dsp:nvSpPr>
        <dsp:cNvPr id="0" name=""/>
        <dsp:cNvSpPr/>
      </dsp:nvSpPr>
      <dsp:spPr>
        <a:xfrm rot="10800000">
          <a:off x="893105" y="1248841"/>
          <a:ext cx="2669734" cy="374314"/>
        </a:xfrm>
        <a:prstGeom prst="homePlate">
          <a:avLst/>
        </a:prstGeom>
        <a:blipFill rotWithShape="1">
          <a:blip xmlns:r="http://schemas.openxmlformats.org/officeDocument/2006/relationships" r:embed="rId1">
            <a:duotone>
              <a:schemeClr val="lt1">
                <a:hueOff val="0"/>
                <a:satOff val="0"/>
                <a:lumOff val="0"/>
                <a:alphaOff val="0"/>
                <a:tint val="98000"/>
                <a:lumMod val="102000"/>
              </a:schemeClr>
              <a:schemeClr val="l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32000" tIns="68580" rIns="128016" bIns="68580" numCol="1" spcCol="1270" anchor="ctr" anchorCtr="0">
          <a:noAutofit/>
        </a:bodyPr>
        <a:lstStyle/>
        <a:p>
          <a:pPr marL="0" lvl="0" indent="0" algn="ctr" defTabSz="800100">
            <a:lnSpc>
              <a:spcPct val="90000"/>
            </a:lnSpc>
            <a:spcBef>
              <a:spcPct val="0"/>
            </a:spcBef>
            <a:spcAft>
              <a:spcPct val="35000"/>
            </a:spcAft>
            <a:buNone/>
          </a:pPr>
          <a:r>
            <a:rPr lang="en-US" sz="1800" kern="1200" dirty="0"/>
            <a:t>Pandas</a:t>
          </a:r>
        </a:p>
      </dsp:txBody>
      <dsp:txXfrm rot="10800000">
        <a:off x="986683" y="1248841"/>
        <a:ext cx="2576156" cy="374314"/>
      </dsp:txXfrm>
    </dsp:sp>
    <dsp:sp modelId="{F8637AFF-347F-4A7A-91E1-4868FBF118C3}">
      <dsp:nvSpPr>
        <dsp:cNvPr id="0" name=""/>
        <dsp:cNvSpPr/>
      </dsp:nvSpPr>
      <dsp:spPr>
        <a:xfrm>
          <a:off x="451798" y="994691"/>
          <a:ext cx="882613" cy="882613"/>
        </a:xfrm>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16738" r="16738"/>
          </a:stretch>
        </a:blipFill>
        <a:ln>
          <a:noFill/>
        </a:ln>
        <a:effectLst/>
      </dsp:spPr>
      <dsp:style>
        <a:lnRef idx="0">
          <a:scrgbClr r="0" g="0" b="0"/>
        </a:lnRef>
        <a:fillRef idx="1">
          <a:scrgbClr r="0" g="0" b="0"/>
        </a:fillRef>
        <a:effectRef idx="2">
          <a:scrgbClr r="0" g="0" b="0"/>
        </a:effectRef>
        <a:fontRef idx="minor"/>
      </dsp:style>
    </dsp:sp>
    <dsp:sp modelId="{1E4A70E2-68E6-4F90-A2EC-6D3CE84E4FB1}">
      <dsp:nvSpPr>
        <dsp:cNvPr id="0" name=""/>
        <dsp:cNvSpPr/>
      </dsp:nvSpPr>
      <dsp:spPr>
        <a:xfrm rot="10800000">
          <a:off x="893105" y="2243190"/>
          <a:ext cx="2669734" cy="374314"/>
        </a:xfrm>
        <a:prstGeom prst="homePlate">
          <a:avLst/>
        </a:prstGeom>
        <a:blipFill rotWithShape="1">
          <a:blip xmlns:r="http://schemas.openxmlformats.org/officeDocument/2006/relationships" r:embed="rId1">
            <a:duotone>
              <a:schemeClr val="lt1">
                <a:hueOff val="0"/>
                <a:satOff val="0"/>
                <a:lumOff val="0"/>
                <a:alphaOff val="0"/>
                <a:tint val="98000"/>
                <a:lumMod val="102000"/>
              </a:schemeClr>
              <a:schemeClr val="l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32000" tIns="68580" rIns="128016" bIns="68580" numCol="1" spcCol="1270" anchor="ctr" anchorCtr="0">
          <a:noAutofit/>
        </a:bodyPr>
        <a:lstStyle/>
        <a:p>
          <a:pPr marL="0" lvl="0" indent="0" algn="ctr" defTabSz="800100">
            <a:lnSpc>
              <a:spcPct val="90000"/>
            </a:lnSpc>
            <a:spcBef>
              <a:spcPct val="0"/>
            </a:spcBef>
            <a:spcAft>
              <a:spcPct val="35000"/>
            </a:spcAft>
            <a:buNone/>
          </a:pPr>
          <a:r>
            <a:rPr lang="en-US" sz="1800" kern="1200" dirty="0"/>
            <a:t>Matplotlib</a:t>
          </a:r>
          <a:endParaRPr lang="en-US" sz="2000" kern="1200" dirty="0"/>
        </a:p>
      </dsp:txBody>
      <dsp:txXfrm rot="10800000">
        <a:off x="986683" y="2243190"/>
        <a:ext cx="2576156" cy="374314"/>
      </dsp:txXfrm>
    </dsp:sp>
    <dsp:sp modelId="{ADA21671-A839-428E-9302-645D86276BE4}">
      <dsp:nvSpPr>
        <dsp:cNvPr id="0" name=""/>
        <dsp:cNvSpPr/>
      </dsp:nvSpPr>
      <dsp:spPr>
        <a:xfrm>
          <a:off x="451798" y="1989040"/>
          <a:ext cx="882613" cy="882613"/>
        </a:xfrm>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1">
          <a:scrgbClr r="0" g="0" b="0"/>
        </a:fillRef>
        <a:effectRef idx="2">
          <a:scrgbClr r="0" g="0" b="0"/>
        </a:effectRef>
        <a:fontRef idx="minor"/>
      </dsp:style>
    </dsp:sp>
    <dsp:sp modelId="{54ED9497-F41E-4C00-88BD-F5D6CD7F789C}">
      <dsp:nvSpPr>
        <dsp:cNvPr id="0" name=""/>
        <dsp:cNvSpPr/>
      </dsp:nvSpPr>
      <dsp:spPr>
        <a:xfrm rot="10800000">
          <a:off x="893105" y="3237539"/>
          <a:ext cx="2669734" cy="374314"/>
        </a:xfrm>
        <a:prstGeom prst="homePlate">
          <a:avLst/>
        </a:prstGeom>
        <a:blipFill rotWithShape="1">
          <a:blip xmlns:r="http://schemas.openxmlformats.org/officeDocument/2006/relationships" r:embed="rId1">
            <a:duotone>
              <a:schemeClr val="lt1">
                <a:hueOff val="0"/>
                <a:satOff val="0"/>
                <a:lumOff val="0"/>
                <a:alphaOff val="0"/>
                <a:tint val="98000"/>
                <a:lumMod val="102000"/>
              </a:schemeClr>
              <a:schemeClr val="l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32000" tIns="68580" rIns="128016"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PyTorch</a:t>
          </a:r>
          <a:endParaRPr lang="en-US" sz="2400" kern="1200" dirty="0"/>
        </a:p>
      </dsp:txBody>
      <dsp:txXfrm rot="10800000">
        <a:off x="986683" y="3237539"/>
        <a:ext cx="2576156" cy="374314"/>
      </dsp:txXfrm>
    </dsp:sp>
    <dsp:sp modelId="{ED22C065-CEE2-4C10-801A-B1C79088AFA8}">
      <dsp:nvSpPr>
        <dsp:cNvPr id="0" name=""/>
        <dsp:cNvSpPr/>
      </dsp:nvSpPr>
      <dsp:spPr>
        <a:xfrm>
          <a:off x="451798" y="2983389"/>
          <a:ext cx="882613" cy="882613"/>
        </a:xfrm>
        <a:prstGeom prst="ellipse">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1">
          <a:scrgbClr r="0" g="0" b="0"/>
        </a:fillRef>
        <a:effectRef idx="2">
          <a:scrgbClr r="0" g="0" b="0"/>
        </a:effectRef>
        <a:fontRef idx="minor"/>
      </dsp:style>
    </dsp:sp>
    <dsp:sp modelId="{5E1A9500-6664-4C3A-9564-3C78557464E1}">
      <dsp:nvSpPr>
        <dsp:cNvPr id="0" name=""/>
        <dsp:cNvSpPr/>
      </dsp:nvSpPr>
      <dsp:spPr>
        <a:xfrm rot="10800000">
          <a:off x="893105" y="4231889"/>
          <a:ext cx="2669734" cy="374314"/>
        </a:xfrm>
        <a:prstGeom prst="homePlate">
          <a:avLst/>
        </a:prstGeom>
        <a:blipFill rotWithShape="1">
          <a:blip xmlns:r="http://schemas.openxmlformats.org/officeDocument/2006/relationships" r:embed="rId1">
            <a:duotone>
              <a:schemeClr val="lt1">
                <a:hueOff val="0"/>
                <a:satOff val="0"/>
                <a:lumOff val="0"/>
                <a:alphaOff val="0"/>
                <a:tint val="98000"/>
                <a:lumMod val="102000"/>
              </a:schemeClr>
              <a:schemeClr val="l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32000" tIns="68580" rIns="128016"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Colab</a:t>
          </a:r>
          <a:endParaRPr lang="en-US" sz="2000" kern="1200" dirty="0"/>
        </a:p>
      </dsp:txBody>
      <dsp:txXfrm rot="10800000">
        <a:off x="986683" y="4231889"/>
        <a:ext cx="2576156" cy="374314"/>
      </dsp:txXfrm>
    </dsp:sp>
    <dsp:sp modelId="{EBF237E1-61E0-4719-9108-AA26B99B4DAD}">
      <dsp:nvSpPr>
        <dsp:cNvPr id="0" name=""/>
        <dsp:cNvSpPr/>
      </dsp:nvSpPr>
      <dsp:spPr>
        <a:xfrm>
          <a:off x="451798" y="3977739"/>
          <a:ext cx="882613" cy="882613"/>
        </a:xfrm>
        <a:prstGeom prst="ellipse">
          <a:avLst/>
        </a:prstGeom>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1">
          <a:scrgbClr r="0" g="0" b="0"/>
        </a:fillRef>
        <a:effectRef idx="2">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E0A729-3FA5-425D-899D-9EEA0D5DF0E6}">
      <dsp:nvSpPr>
        <dsp:cNvPr id="0" name=""/>
        <dsp:cNvSpPr/>
      </dsp:nvSpPr>
      <dsp:spPr>
        <a:xfrm>
          <a:off x="5338" y="1293544"/>
          <a:ext cx="1820465" cy="1820465"/>
        </a:xfrm>
        <a:prstGeom prst="ellipse">
          <a:avLst/>
        </a:prstGeom>
        <a:blipFill rotWithShape="1">
          <a:blip xmlns:r="http://schemas.openxmlformats.org/officeDocument/2006/relationships" r:embed="rId1">
            <a:duotone>
              <a:schemeClr val="accent1">
                <a:tint val="98000"/>
                <a:lumMod val="102000"/>
              </a:schemeClr>
              <a:schemeClr val="accent1">
                <a:shade val="98000"/>
                <a:lumMod val="98000"/>
              </a:schemeClr>
            </a:duotone>
          </a:blip>
          <a:tile tx="0" ty="0" sx="100000" sy="100000" flip="none" algn="tl"/>
        </a:blipFill>
        <a:ln w="9525" cap="rnd" cmpd="sng" algn="ctr">
          <a:solidFill>
            <a:schemeClr val="accent1"/>
          </a:solidFill>
          <a:prstDash val="solid"/>
        </a:ln>
        <a:effectLst/>
      </dsp:spPr>
      <dsp:style>
        <a:lnRef idx="1">
          <a:schemeClr val="accent1"/>
        </a:lnRef>
        <a:fillRef idx="3">
          <a:schemeClr val="accent1"/>
        </a:fillRef>
        <a:effectRef idx="2">
          <a:schemeClr val="accent1"/>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it-IT" sz="1400" kern="1200" dirty="0"/>
            <a:t>Business </a:t>
          </a:r>
          <a:r>
            <a:rPr lang="it-IT" sz="1400" kern="1200" dirty="0" err="1"/>
            <a:t>understanding</a:t>
          </a:r>
          <a:endParaRPr lang="it-IT" sz="1400" kern="1200" dirty="0"/>
        </a:p>
      </dsp:txBody>
      <dsp:txXfrm>
        <a:off x="271939" y="1560145"/>
        <a:ext cx="1287263" cy="1287263"/>
      </dsp:txXfrm>
    </dsp:sp>
    <dsp:sp modelId="{E4B61442-ABBD-433E-A0A6-DE38D8CDB147}">
      <dsp:nvSpPr>
        <dsp:cNvPr id="0" name=""/>
        <dsp:cNvSpPr/>
      </dsp:nvSpPr>
      <dsp:spPr>
        <a:xfrm>
          <a:off x="1825804" y="1293544"/>
          <a:ext cx="1820465" cy="1820465"/>
        </a:xfrm>
        <a:prstGeom prst="ellipse">
          <a:avLst/>
        </a:prstGeom>
        <a:blipFill rotWithShape="1">
          <a:blip xmlns:r="http://schemas.openxmlformats.org/officeDocument/2006/relationships" r:embed="rId1">
            <a:duotone>
              <a:schemeClr val="accent2">
                <a:tint val="98000"/>
                <a:lumMod val="102000"/>
              </a:schemeClr>
              <a:schemeClr val="accent2">
                <a:shade val="98000"/>
                <a:lumMod val="98000"/>
              </a:schemeClr>
            </a:duotone>
          </a:blip>
          <a:tile tx="0" ty="0" sx="100000" sy="100000" flip="none" algn="tl"/>
        </a:blipFill>
        <a:ln w="9525" cap="rnd" cmpd="sng" algn="ctr">
          <a:solidFill>
            <a:schemeClr val="accent2"/>
          </a:solidFill>
          <a:prstDash val="solid"/>
        </a:ln>
        <a:effectLst/>
      </dsp:spPr>
      <dsp:style>
        <a:lnRef idx="1">
          <a:schemeClr val="accent2"/>
        </a:lnRef>
        <a:fillRef idx="3">
          <a:schemeClr val="accent2"/>
        </a:fillRef>
        <a:effectRef idx="2">
          <a:schemeClr val="accent2"/>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it-IT" sz="1400" kern="1200" dirty="0"/>
            <a:t>Data </a:t>
          </a:r>
          <a:r>
            <a:rPr lang="it-IT" sz="1400" kern="1200" dirty="0" err="1"/>
            <a:t>understanding</a:t>
          </a:r>
          <a:endParaRPr lang="it-IT" sz="1400" kern="1200" dirty="0"/>
        </a:p>
      </dsp:txBody>
      <dsp:txXfrm>
        <a:off x="2092405" y="1560145"/>
        <a:ext cx="1287263" cy="1287263"/>
      </dsp:txXfrm>
    </dsp:sp>
    <dsp:sp modelId="{ECC10F0F-D546-43C6-856C-0802F9F216F0}">
      <dsp:nvSpPr>
        <dsp:cNvPr id="0" name=""/>
        <dsp:cNvSpPr/>
      </dsp:nvSpPr>
      <dsp:spPr>
        <a:xfrm>
          <a:off x="3646269" y="1293544"/>
          <a:ext cx="1820465" cy="1820465"/>
        </a:xfrm>
        <a:prstGeom prst="ellipse">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it-IT" sz="1400" kern="1200" dirty="0"/>
            <a:t>Data </a:t>
          </a:r>
          <a:r>
            <a:rPr lang="it-IT" sz="1400" kern="1200" dirty="0" err="1"/>
            <a:t>preparation</a:t>
          </a:r>
          <a:endParaRPr lang="it-IT" sz="1400" kern="1200" dirty="0"/>
        </a:p>
      </dsp:txBody>
      <dsp:txXfrm>
        <a:off x="3912870" y="1560145"/>
        <a:ext cx="1287263" cy="1287263"/>
      </dsp:txXfrm>
    </dsp:sp>
    <dsp:sp modelId="{D72926D9-6D7E-49A4-9876-B6B856273104}">
      <dsp:nvSpPr>
        <dsp:cNvPr id="0" name=""/>
        <dsp:cNvSpPr/>
      </dsp:nvSpPr>
      <dsp:spPr>
        <a:xfrm>
          <a:off x="5466735" y="1293544"/>
          <a:ext cx="1820465" cy="1820465"/>
        </a:xfrm>
        <a:prstGeom prst="ellipse">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it-IT" sz="1400" kern="1200" dirty="0" err="1"/>
            <a:t>Modeling</a:t>
          </a:r>
          <a:endParaRPr lang="it-IT" sz="1400" kern="1200" dirty="0"/>
        </a:p>
      </dsp:txBody>
      <dsp:txXfrm>
        <a:off x="5733336" y="1560145"/>
        <a:ext cx="1287263" cy="1287263"/>
      </dsp:txXfrm>
    </dsp:sp>
    <dsp:sp modelId="{DC67D809-0ADB-46B6-A6CF-36EFD64FB16E}">
      <dsp:nvSpPr>
        <dsp:cNvPr id="0" name=""/>
        <dsp:cNvSpPr/>
      </dsp:nvSpPr>
      <dsp:spPr>
        <a:xfrm>
          <a:off x="7287201" y="1293544"/>
          <a:ext cx="1820465" cy="1820465"/>
        </a:xfrm>
        <a:prstGeom prst="ellipse">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it-IT" sz="1400" kern="1200" dirty="0"/>
            <a:t>Evaluation</a:t>
          </a:r>
        </a:p>
      </dsp:txBody>
      <dsp:txXfrm>
        <a:off x="7553802" y="1560145"/>
        <a:ext cx="1287263" cy="1287263"/>
      </dsp:txXfrm>
    </dsp:sp>
    <dsp:sp modelId="{32447AC8-8AE6-44BF-909F-B9916A1E58A9}">
      <dsp:nvSpPr>
        <dsp:cNvPr id="0" name=""/>
        <dsp:cNvSpPr/>
      </dsp:nvSpPr>
      <dsp:spPr>
        <a:xfrm>
          <a:off x="9107666" y="1293544"/>
          <a:ext cx="1820465" cy="1820465"/>
        </a:xfrm>
        <a:prstGeom prst="ellipse">
          <a:avLst/>
        </a:prstGeom>
        <a:blipFill rotWithShape="1">
          <a:blip xmlns:r="http://schemas.openxmlformats.org/officeDocument/2006/relationships" r:embed="rId1">
            <a:duotone>
              <a:schemeClr val="accent3">
                <a:tint val="98000"/>
                <a:lumMod val="102000"/>
              </a:schemeClr>
              <a:schemeClr val="accent3">
                <a:shade val="98000"/>
                <a:lumMod val="98000"/>
              </a:schemeClr>
            </a:duotone>
          </a:blip>
          <a:tile tx="0" ty="0" sx="100000" sy="100000" flip="none" algn="tl"/>
        </a:blipFill>
        <a:ln w="9525" cap="rnd" cmpd="sng" algn="ctr">
          <a:solidFill>
            <a:schemeClr val="accent3"/>
          </a:solidFill>
          <a:prstDash val="solid"/>
        </a:ln>
        <a:effectLst/>
      </dsp:spPr>
      <dsp:style>
        <a:lnRef idx="1">
          <a:schemeClr val="accent3"/>
        </a:lnRef>
        <a:fillRef idx="3">
          <a:schemeClr val="accent3"/>
        </a:fillRef>
        <a:effectRef idx="2">
          <a:schemeClr val="accent3"/>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it-IT" sz="1400" kern="1200" dirty="0" err="1"/>
            <a:t>Submission</a:t>
          </a:r>
          <a:endParaRPr lang="it-IT" sz="1400" kern="1200" dirty="0"/>
        </a:p>
      </dsp:txBody>
      <dsp:txXfrm>
        <a:off x="9374267" y="1560145"/>
        <a:ext cx="1287263" cy="128726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15ABDF-553A-4780-A57C-BDA2487E1736}">
      <dsp:nvSpPr>
        <dsp:cNvPr id="0" name=""/>
        <dsp:cNvSpPr/>
      </dsp:nvSpPr>
      <dsp:spPr>
        <a:xfrm>
          <a:off x="2671928" y="2648856"/>
          <a:ext cx="1800819" cy="1758812"/>
        </a:xfrm>
        <a:prstGeom prst="ellipse">
          <a:avLst/>
        </a:prstGeom>
        <a:blipFill rotWithShape="1">
          <a:blip xmlns:r="http://schemas.openxmlformats.org/officeDocument/2006/relationships" r:embed="rId1">
            <a:duotone>
              <a:schemeClr val="accent2">
                <a:tint val="98000"/>
                <a:lumMod val="102000"/>
              </a:schemeClr>
              <a:schemeClr val="accent2">
                <a:shade val="98000"/>
                <a:lumMod val="98000"/>
              </a:schemeClr>
            </a:duotone>
          </a:blip>
          <a:tile tx="0" ty="0" sx="100000" sy="100000" flip="none" algn="tl"/>
        </a:blipFill>
        <a:ln w="9525" cap="rnd" cmpd="sng" algn="ctr">
          <a:solidFill>
            <a:schemeClr val="accent2"/>
          </a:solidFill>
          <a:prstDash val="solid"/>
        </a:ln>
        <a:effectLst/>
      </dsp:spPr>
      <dsp:style>
        <a:lnRef idx="1">
          <a:schemeClr val="accent2"/>
        </a:lnRef>
        <a:fillRef idx="3">
          <a:schemeClr val="accent2"/>
        </a:fillRef>
        <a:effectRef idx="2">
          <a:schemeClr val="accent2"/>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Sample</a:t>
          </a:r>
          <a:endParaRPr lang="en-US" sz="3200" kern="1200" dirty="0"/>
        </a:p>
      </dsp:txBody>
      <dsp:txXfrm>
        <a:off x="2935652" y="2906428"/>
        <a:ext cx="1273371" cy="1243668"/>
      </dsp:txXfrm>
    </dsp:sp>
    <dsp:sp modelId="{74BA8296-71C4-4275-8C16-CDA1CB06B235}">
      <dsp:nvSpPr>
        <dsp:cNvPr id="0" name=""/>
        <dsp:cNvSpPr/>
      </dsp:nvSpPr>
      <dsp:spPr>
        <a:xfrm rot="16200000">
          <a:off x="3210785" y="2262650"/>
          <a:ext cx="723105" cy="49306"/>
        </a:xfrm>
        <a:custGeom>
          <a:avLst/>
          <a:gdLst/>
          <a:ahLst/>
          <a:cxnLst/>
          <a:rect l="0" t="0" r="0" b="0"/>
          <a:pathLst>
            <a:path>
              <a:moveTo>
                <a:pt x="0" y="24653"/>
              </a:moveTo>
              <a:lnTo>
                <a:pt x="723105" y="24653"/>
              </a:lnTo>
            </a:path>
          </a:pathLst>
        </a:custGeom>
        <a:noFill/>
        <a:ln w="9525"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54260" y="2269226"/>
        <a:ext cx="36155" cy="36155"/>
      </dsp:txXfrm>
    </dsp:sp>
    <dsp:sp modelId="{1145F6AA-D024-47C1-BCF0-7C30487D0652}">
      <dsp:nvSpPr>
        <dsp:cNvPr id="0" name=""/>
        <dsp:cNvSpPr/>
      </dsp:nvSpPr>
      <dsp:spPr>
        <a:xfrm>
          <a:off x="2571705" y="-75514"/>
          <a:ext cx="2001265" cy="2001265"/>
        </a:xfrm>
        <a:prstGeom prst="ellipse">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a:t>The </a:t>
          </a:r>
          <a:r>
            <a:rPr lang="en-US" sz="1800" b="0" i="0" kern="1200" dirty="0" err="1"/>
            <a:t>mel-spectogram</a:t>
          </a:r>
          <a:r>
            <a:rPr lang="en-US" sz="1800" b="0" i="0" kern="1200" dirty="0"/>
            <a:t> data of the sample</a:t>
          </a:r>
          <a:endParaRPr lang="en-US" sz="1800" kern="1200" dirty="0"/>
        </a:p>
      </dsp:txBody>
      <dsp:txXfrm>
        <a:off x="2864783" y="217564"/>
        <a:ext cx="1415109" cy="1415109"/>
      </dsp:txXfrm>
    </dsp:sp>
    <dsp:sp modelId="{0B6B9CB8-39B0-48E7-AA7E-D38AF84994E1}">
      <dsp:nvSpPr>
        <dsp:cNvPr id="0" name=""/>
        <dsp:cNvSpPr/>
      </dsp:nvSpPr>
      <dsp:spPr>
        <a:xfrm rot="1800000">
          <a:off x="4310851" y="4087694"/>
          <a:ext cx="546301" cy="49306"/>
        </a:xfrm>
        <a:custGeom>
          <a:avLst/>
          <a:gdLst/>
          <a:ahLst/>
          <a:cxnLst/>
          <a:rect l="0" t="0" r="0" b="0"/>
          <a:pathLst>
            <a:path>
              <a:moveTo>
                <a:pt x="0" y="24653"/>
              </a:moveTo>
              <a:lnTo>
                <a:pt x="546301" y="24653"/>
              </a:lnTo>
            </a:path>
          </a:pathLst>
        </a:custGeom>
        <a:noFill/>
        <a:ln w="9525"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70344" y="4098689"/>
        <a:ext cx="27315" cy="27315"/>
      </dsp:txXfrm>
    </dsp:sp>
    <dsp:sp modelId="{C6DF88E9-7BF5-4F81-B650-E21001DB07B9}">
      <dsp:nvSpPr>
        <dsp:cNvPr id="0" name=""/>
        <dsp:cNvSpPr/>
      </dsp:nvSpPr>
      <dsp:spPr>
        <a:xfrm>
          <a:off x="4664902" y="3668010"/>
          <a:ext cx="2323649" cy="2323649"/>
        </a:xfrm>
        <a:prstGeom prst="ellipse">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One Hot Encoded Class</a:t>
          </a:r>
        </a:p>
        <a:p>
          <a:pPr marL="114300" lvl="1" indent="-114300" algn="l" defTabSz="533400">
            <a:lnSpc>
              <a:spcPct val="90000"/>
            </a:lnSpc>
            <a:spcBef>
              <a:spcPct val="0"/>
            </a:spcBef>
            <a:spcAft>
              <a:spcPct val="15000"/>
            </a:spcAft>
            <a:buChar char="•"/>
          </a:pPr>
          <a:r>
            <a:rPr lang="it-IT" sz="1200" kern="1200" dirty="0"/>
            <a:t>Warning Bell = [1 0 0]</a:t>
          </a:r>
          <a:endParaRPr lang="en-US" sz="1200" kern="1200" dirty="0"/>
        </a:p>
        <a:p>
          <a:pPr marL="114300" lvl="1" indent="-114300" algn="l" defTabSz="533400">
            <a:lnSpc>
              <a:spcPct val="90000"/>
            </a:lnSpc>
            <a:spcBef>
              <a:spcPct val="0"/>
            </a:spcBef>
            <a:spcAft>
              <a:spcPct val="15000"/>
            </a:spcAft>
            <a:buChar char="•"/>
          </a:pPr>
          <a:r>
            <a:rPr lang="it-IT" sz="1200" kern="1200" dirty="0"/>
            <a:t>No </a:t>
          </a:r>
          <a:r>
            <a:rPr lang="it-IT" sz="1200" kern="1200" dirty="0" err="1"/>
            <a:t>Alarm</a:t>
          </a:r>
          <a:r>
            <a:rPr lang="it-IT" sz="1200" kern="1200" dirty="0"/>
            <a:t> = [0 1 0]</a:t>
          </a:r>
        </a:p>
        <a:p>
          <a:pPr marL="114300" lvl="1" indent="-114300" algn="l" defTabSz="533400">
            <a:lnSpc>
              <a:spcPct val="90000"/>
            </a:lnSpc>
            <a:spcBef>
              <a:spcPct val="0"/>
            </a:spcBef>
            <a:spcAft>
              <a:spcPct val="15000"/>
            </a:spcAft>
            <a:buChar char="•"/>
          </a:pPr>
          <a:r>
            <a:rPr lang="it-IT" sz="1200" kern="1200" dirty="0" err="1"/>
            <a:t>Generic</a:t>
          </a:r>
          <a:r>
            <a:rPr lang="it-IT" sz="1200" kern="1200" dirty="0"/>
            <a:t> </a:t>
          </a:r>
          <a:r>
            <a:rPr lang="it-IT" sz="1200" kern="1200" dirty="0" err="1"/>
            <a:t>Alarm</a:t>
          </a:r>
          <a:r>
            <a:rPr lang="it-IT" sz="1200" kern="1200" dirty="0"/>
            <a:t> = [0 0 1]</a:t>
          </a:r>
        </a:p>
      </dsp:txBody>
      <dsp:txXfrm>
        <a:off x="5005193" y="4008301"/>
        <a:ext cx="1643067" cy="1643067"/>
      </dsp:txXfrm>
    </dsp:sp>
    <dsp:sp modelId="{6699E652-5019-4E15-A562-026864F8E7B7}">
      <dsp:nvSpPr>
        <dsp:cNvPr id="0" name=""/>
        <dsp:cNvSpPr/>
      </dsp:nvSpPr>
      <dsp:spPr>
        <a:xfrm rot="9000000">
          <a:off x="2137129" y="4127992"/>
          <a:ext cx="707493" cy="49306"/>
        </a:xfrm>
        <a:custGeom>
          <a:avLst/>
          <a:gdLst/>
          <a:ahLst/>
          <a:cxnLst/>
          <a:rect l="0" t="0" r="0" b="0"/>
          <a:pathLst>
            <a:path>
              <a:moveTo>
                <a:pt x="0" y="24653"/>
              </a:moveTo>
              <a:lnTo>
                <a:pt x="707493" y="24653"/>
              </a:lnTo>
            </a:path>
          </a:pathLst>
        </a:custGeom>
        <a:noFill/>
        <a:ln w="9525"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2473189" y="4134958"/>
        <a:ext cx="35374" cy="35374"/>
      </dsp:txXfrm>
    </dsp:sp>
    <dsp:sp modelId="{0FA30DDD-B4B9-459B-B6BE-6FBF3662AF5F}">
      <dsp:nvSpPr>
        <dsp:cNvPr id="0" name=""/>
        <dsp:cNvSpPr/>
      </dsp:nvSpPr>
      <dsp:spPr>
        <a:xfrm>
          <a:off x="317316" y="3829202"/>
          <a:ext cx="2001265" cy="2001265"/>
        </a:xfrm>
        <a:prstGeom prst="ellipse">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it-IT" sz="2000" b="0" i="0" kern="1200" dirty="0"/>
            <a:t>The </a:t>
          </a:r>
          <a:r>
            <a:rPr lang="it-IT" sz="2000" b="0" i="0" kern="1200" dirty="0" err="1"/>
            <a:t>categorical</a:t>
          </a:r>
          <a:r>
            <a:rPr lang="it-IT" sz="2000" b="0" i="0" kern="1200" dirty="0"/>
            <a:t> class</a:t>
          </a:r>
          <a:endParaRPr lang="en-US" sz="2000" kern="1200" dirty="0"/>
        </a:p>
      </dsp:txBody>
      <dsp:txXfrm>
        <a:off x="610394" y="4122280"/>
        <a:ext cx="1415109" cy="141510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2C13B7-9AAB-4C29-B7DE-59018F021A42}">
      <dsp:nvSpPr>
        <dsp:cNvPr id="0" name=""/>
        <dsp:cNvSpPr/>
      </dsp:nvSpPr>
      <dsp:spPr>
        <a:xfrm>
          <a:off x="4547097" y="3291522"/>
          <a:ext cx="2391194" cy="1548952"/>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b" anchorCtr="0">
          <a:noAutofit/>
        </a:bodyPr>
        <a:lstStyle/>
        <a:p>
          <a:pPr marL="57150" lvl="1" indent="-57150" algn="l" defTabSz="488950">
            <a:lnSpc>
              <a:spcPct val="90000"/>
            </a:lnSpc>
            <a:spcBef>
              <a:spcPct val="0"/>
            </a:spcBef>
            <a:spcAft>
              <a:spcPct val="15000"/>
            </a:spcAft>
            <a:buChar char="•"/>
          </a:pPr>
          <a:r>
            <a:rPr lang="it-IT" sz="1100" kern="1200" dirty="0" err="1"/>
            <a:t>Convert</a:t>
          </a:r>
          <a:r>
            <a:rPr lang="it-IT" sz="1100" kern="1200" dirty="0"/>
            <a:t> the </a:t>
          </a:r>
          <a:r>
            <a:rPr lang="it-IT" sz="1100" kern="1200" dirty="0" err="1"/>
            <a:t>spectrogram</a:t>
          </a:r>
          <a:r>
            <a:rPr lang="it-IT" sz="1100" kern="1200" dirty="0"/>
            <a:t> </a:t>
          </a:r>
          <a:r>
            <a:rPr lang="it-IT" sz="1100" kern="1200" dirty="0" err="1"/>
            <a:t>into</a:t>
          </a:r>
          <a:r>
            <a:rPr lang="it-IT" sz="1100" kern="1200" dirty="0"/>
            <a:t> the MEL- scale and </a:t>
          </a:r>
          <a:r>
            <a:rPr lang="it-IT" sz="1100" kern="1200" dirty="0" err="1"/>
            <a:t>obtain</a:t>
          </a:r>
          <a:r>
            <a:rPr lang="it-IT" sz="1100" kern="1200" dirty="0"/>
            <a:t> the MEL-</a:t>
          </a:r>
          <a:r>
            <a:rPr lang="it-IT" sz="1100" kern="1200" dirty="0" err="1"/>
            <a:t>spectrogram</a:t>
          </a:r>
          <a:endParaRPr lang="it-IT" sz="1100" kern="1200" dirty="0"/>
        </a:p>
      </dsp:txBody>
      <dsp:txXfrm>
        <a:off x="5298481" y="3712785"/>
        <a:ext cx="1605786" cy="1093664"/>
      </dsp:txXfrm>
    </dsp:sp>
    <dsp:sp modelId="{594296AA-325B-4635-BC8F-96040420B8D4}">
      <dsp:nvSpPr>
        <dsp:cNvPr id="0" name=""/>
        <dsp:cNvSpPr/>
      </dsp:nvSpPr>
      <dsp:spPr>
        <a:xfrm>
          <a:off x="508013" y="3291522"/>
          <a:ext cx="2391194" cy="1548952"/>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b" anchorCtr="0">
          <a:noAutofit/>
        </a:bodyPr>
        <a:lstStyle/>
        <a:p>
          <a:pPr marL="57150" lvl="1" indent="-57150" algn="l" defTabSz="488950">
            <a:lnSpc>
              <a:spcPct val="90000"/>
            </a:lnSpc>
            <a:spcBef>
              <a:spcPct val="0"/>
            </a:spcBef>
            <a:spcAft>
              <a:spcPct val="15000"/>
            </a:spcAft>
            <a:buChar char="•"/>
          </a:pPr>
          <a:r>
            <a:rPr lang="it-IT" sz="1100" kern="1200" dirty="0" err="1"/>
            <a:t>Collect</a:t>
          </a:r>
          <a:r>
            <a:rPr lang="it-IT" sz="1100" kern="1200" dirty="0"/>
            <a:t> </a:t>
          </a:r>
          <a:r>
            <a:rPr lang="it-IT" sz="1100" kern="1200" dirty="0" err="1"/>
            <a:t>all</a:t>
          </a:r>
          <a:r>
            <a:rPr lang="it-IT" sz="1100" kern="1200" dirty="0"/>
            <a:t> </a:t>
          </a:r>
          <a:r>
            <a:rPr lang="it-IT" sz="1100" kern="1200" dirty="0" err="1"/>
            <a:t>value</a:t>
          </a:r>
          <a:r>
            <a:rPr lang="it-IT" sz="1100" kern="1200" dirty="0"/>
            <a:t> of the </a:t>
          </a:r>
          <a:r>
            <a:rPr lang="it-IT" sz="1100" kern="1200" dirty="0" err="1"/>
            <a:t>spectrogram</a:t>
          </a:r>
          <a:r>
            <a:rPr lang="it-IT" sz="1100" kern="1200" dirty="0"/>
            <a:t> </a:t>
          </a:r>
          <a:r>
            <a:rPr lang="it-IT" sz="1100" kern="1200" dirty="0" err="1"/>
            <a:t>into</a:t>
          </a:r>
          <a:r>
            <a:rPr lang="it-IT" sz="1100" kern="1200" dirty="0"/>
            <a:t> the arrays</a:t>
          </a:r>
        </a:p>
      </dsp:txBody>
      <dsp:txXfrm>
        <a:off x="542038" y="3712785"/>
        <a:ext cx="1605786" cy="1093664"/>
      </dsp:txXfrm>
    </dsp:sp>
    <dsp:sp modelId="{DA4F5A5D-3A52-4B92-8696-14C7F7BB9FA0}">
      <dsp:nvSpPr>
        <dsp:cNvPr id="0" name=""/>
        <dsp:cNvSpPr/>
      </dsp:nvSpPr>
      <dsp:spPr>
        <a:xfrm>
          <a:off x="4517590" y="0"/>
          <a:ext cx="2391194" cy="1548952"/>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57150" lvl="1" indent="-57150" algn="l" defTabSz="488950">
            <a:lnSpc>
              <a:spcPct val="90000"/>
            </a:lnSpc>
            <a:spcBef>
              <a:spcPct val="0"/>
            </a:spcBef>
            <a:spcAft>
              <a:spcPct val="15000"/>
            </a:spcAft>
            <a:buChar char="•"/>
          </a:pPr>
          <a:r>
            <a:rPr lang="it-IT" sz="1100" kern="1200" dirty="0" err="1"/>
            <a:t>Convert</a:t>
          </a:r>
          <a:r>
            <a:rPr lang="it-IT" sz="1100" kern="1200" dirty="0"/>
            <a:t> the </a:t>
          </a:r>
          <a:r>
            <a:rPr lang="it-IT" sz="1100" kern="1200" dirty="0" err="1"/>
            <a:t>spectrum</a:t>
          </a:r>
          <a:r>
            <a:rPr lang="it-IT" sz="1100" kern="1200" dirty="0"/>
            <a:t> </a:t>
          </a:r>
          <a:r>
            <a:rPr lang="it-IT" sz="1100" kern="1200" dirty="0" err="1"/>
            <a:t>into</a:t>
          </a:r>
          <a:r>
            <a:rPr lang="it-IT" sz="1100" kern="1200" dirty="0"/>
            <a:t> a </a:t>
          </a:r>
          <a:r>
            <a:rPr lang="it-IT" sz="1100" kern="1200" dirty="0" err="1"/>
            <a:t>logarithmic</a:t>
          </a:r>
          <a:r>
            <a:rPr lang="it-IT" sz="1100" kern="1200" dirty="0"/>
            <a:t> scale and </a:t>
          </a:r>
          <a:r>
            <a:rPr lang="it-IT" sz="1100" kern="1200" dirty="0" err="1"/>
            <a:t>obtain</a:t>
          </a:r>
          <a:r>
            <a:rPr lang="it-IT" sz="1100" kern="1200" dirty="0"/>
            <a:t> the </a:t>
          </a:r>
          <a:r>
            <a:rPr lang="it-IT" sz="1100" kern="1200" dirty="0" err="1"/>
            <a:t>spectrogram</a:t>
          </a:r>
          <a:endParaRPr lang="it-IT" sz="1100" kern="1200" dirty="0"/>
        </a:p>
      </dsp:txBody>
      <dsp:txXfrm>
        <a:off x="5268973" y="34025"/>
        <a:ext cx="1605786" cy="1093664"/>
      </dsp:txXfrm>
    </dsp:sp>
    <dsp:sp modelId="{ACD11BB6-712F-4540-94D5-9026478E72A3}">
      <dsp:nvSpPr>
        <dsp:cNvPr id="0" name=""/>
        <dsp:cNvSpPr/>
      </dsp:nvSpPr>
      <dsp:spPr>
        <a:xfrm>
          <a:off x="508013" y="0"/>
          <a:ext cx="2391194" cy="1548952"/>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57150" lvl="1" indent="-57150" algn="l" defTabSz="488950">
            <a:lnSpc>
              <a:spcPct val="90000"/>
            </a:lnSpc>
            <a:spcBef>
              <a:spcPct val="0"/>
            </a:spcBef>
            <a:spcAft>
              <a:spcPct val="15000"/>
            </a:spcAft>
            <a:buChar char="•"/>
          </a:pPr>
          <a:r>
            <a:rPr lang="it-IT" sz="1100" kern="1200" dirty="0" err="1"/>
            <a:t>Apply</a:t>
          </a:r>
          <a:r>
            <a:rPr lang="it-IT" sz="1100" kern="1200" dirty="0"/>
            <a:t> the FFT to </a:t>
          </a:r>
          <a:r>
            <a:rPr lang="it-IT" sz="1100" kern="1200" dirty="0" err="1"/>
            <a:t>obtain</a:t>
          </a:r>
          <a:r>
            <a:rPr lang="it-IT" sz="1100" kern="1200" dirty="0"/>
            <a:t> the frequency </a:t>
          </a:r>
          <a:r>
            <a:rPr lang="it-IT" sz="1100" kern="1200" dirty="0" err="1"/>
            <a:t>shape</a:t>
          </a:r>
          <a:r>
            <a:rPr lang="it-IT" sz="1100" kern="1200" dirty="0"/>
            <a:t> of the </a:t>
          </a:r>
          <a:r>
            <a:rPr lang="it-IT" sz="1100" kern="1200" dirty="0" err="1"/>
            <a:t>signals</a:t>
          </a:r>
          <a:r>
            <a:rPr lang="it-IT" sz="1100" kern="1200" dirty="0"/>
            <a:t>, </a:t>
          </a:r>
          <a:r>
            <a:rPr lang="it-IT" sz="1100" kern="1200" dirty="0" err="1"/>
            <a:t>using</a:t>
          </a:r>
          <a:r>
            <a:rPr lang="it-IT" sz="1100" kern="1200" dirty="0"/>
            <a:t> some </a:t>
          </a:r>
          <a:r>
            <a:rPr lang="it-IT" sz="1100" kern="1200" dirty="0" err="1"/>
            <a:t>overlapping</a:t>
          </a:r>
          <a:r>
            <a:rPr lang="it-IT" sz="1100" kern="1200" dirty="0"/>
            <a:t> windows</a:t>
          </a:r>
        </a:p>
      </dsp:txBody>
      <dsp:txXfrm>
        <a:off x="542038" y="34025"/>
        <a:ext cx="1605786" cy="1093664"/>
      </dsp:txXfrm>
    </dsp:sp>
    <dsp:sp modelId="{9D4F2FF2-94C7-4D95-B8F8-B2F3BECC3315}">
      <dsp:nvSpPr>
        <dsp:cNvPr id="0" name=""/>
        <dsp:cNvSpPr/>
      </dsp:nvSpPr>
      <dsp:spPr>
        <a:xfrm>
          <a:off x="1509992" y="275907"/>
          <a:ext cx="2095925" cy="2095925"/>
        </a:xfrm>
        <a:prstGeom prst="pieWedg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it-IT" sz="1500" kern="1200" dirty="0" err="1"/>
            <a:t>Signal</a:t>
          </a:r>
          <a:endParaRPr lang="it-IT" sz="1500" kern="1200" dirty="0"/>
        </a:p>
      </dsp:txBody>
      <dsp:txXfrm>
        <a:off x="2123874" y="889789"/>
        <a:ext cx="1482043" cy="1482043"/>
      </dsp:txXfrm>
    </dsp:sp>
    <dsp:sp modelId="{D816B1BF-B2E5-40DD-809C-EB222726CDCB}">
      <dsp:nvSpPr>
        <dsp:cNvPr id="0" name=""/>
        <dsp:cNvSpPr/>
      </dsp:nvSpPr>
      <dsp:spPr>
        <a:xfrm rot="5400000">
          <a:off x="3702727" y="275907"/>
          <a:ext cx="2095925" cy="2095925"/>
        </a:xfrm>
        <a:prstGeom prst="pieWedg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it-IT" sz="1500" kern="1200" dirty="0" err="1"/>
            <a:t>Spectrum</a:t>
          </a:r>
          <a:endParaRPr lang="it-IT" sz="1500" kern="1200" dirty="0"/>
        </a:p>
      </dsp:txBody>
      <dsp:txXfrm rot="-5400000">
        <a:off x="3702727" y="889789"/>
        <a:ext cx="1482043" cy="1482043"/>
      </dsp:txXfrm>
    </dsp:sp>
    <dsp:sp modelId="{6883506D-3B85-4F31-9A2A-683751DF73B2}">
      <dsp:nvSpPr>
        <dsp:cNvPr id="0" name=""/>
        <dsp:cNvSpPr/>
      </dsp:nvSpPr>
      <dsp:spPr>
        <a:xfrm rot="10800000">
          <a:off x="3702727" y="2468642"/>
          <a:ext cx="2095925" cy="2095925"/>
        </a:xfrm>
        <a:prstGeom prst="pieWedg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it-IT" sz="1500" kern="1200" dirty="0" err="1"/>
            <a:t>Spectrogram</a:t>
          </a:r>
          <a:endParaRPr lang="it-IT" sz="1500" kern="1200" dirty="0"/>
        </a:p>
      </dsp:txBody>
      <dsp:txXfrm rot="10800000">
        <a:off x="3702727" y="2468642"/>
        <a:ext cx="1482043" cy="1482043"/>
      </dsp:txXfrm>
    </dsp:sp>
    <dsp:sp modelId="{4B7D8903-2C0B-48D3-965C-5602EB8F4A47}">
      <dsp:nvSpPr>
        <dsp:cNvPr id="0" name=""/>
        <dsp:cNvSpPr/>
      </dsp:nvSpPr>
      <dsp:spPr>
        <a:xfrm rot="16200000">
          <a:off x="1509992" y="2468642"/>
          <a:ext cx="2095925" cy="2095925"/>
        </a:xfrm>
        <a:prstGeom prst="pieWedg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it-IT" sz="1500" kern="1200" dirty="0"/>
            <a:t>Mel-</a:t>
          </a:r>
          <a:r>
            <a:rPr lang="it-IT" sz="1500" kern="1200" dirty="0" err="1"/>
            <a:t>Spectrogram</a:t>
          </a:r>
          <a:endParaRPr lang="it-IT" sz="1500" kern="1200" dirty="0"/>
        </a:p>
      </dsp:txBody>
      <dsp:txXfrm rot="5400000">
        <a:off x="2123874" y="2468642"/>
        <a:ext cx="1482043" cy="1482043"/>
      </dsp:txXfrm>
    </dsp:sp>
    <dsp:sp modelId="{19FD89E5-A7A9-4974-8E1A-5807C8A1A67D}">
      <dsp:nvSpPr>
        <dsp:cNvPr id="0" name=""/>
        <dsp:cNvSpPr/>
      </dsp:nvSpPr>
      <dsp:spPr>
        <a:xfrm>
          <a:off x="3292496" y="1984594"/>
          <a:ext cx="723651" cy="629261"/>
        </a:xfrm>
        <a:prstGeom prst="circularArrow">
          <a:avLst/>
        </a:prstGeom>
        <a:solidFill>
          <a:schemeClr val="accent1">
            <a:tint val="6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9992D6F-AEF5-4576-B69E-3264A5491BC9}">
      <dsp:nvSpPr>
        <dsp:cNvPr id="0" name=""/>
        <dsp:cNvSpPr/>
      </dsp:nvSpPr>
      <dsp:spPr>
        <a:xfrm rot="10800000">
          <a:off x="3292496" y="2226618"/>
          <a:ext cx="723651" cy="629261"/>
        </a:xfrm>
        <a:prstGeom prst="circularArrow">
          <a:avLst/>
        </a:prstGeom>
        <a:solidFill>
          <a:schemeClr val="accent1">
            <a:tint val="6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82B7BA-BB42-450D-BD8B-A23C5A571658}">
      <dsp:nvSpPr>
        <dsp:cNvPr id="0" name=""/>
        <dsp:cNvSpPr/>
      </dsp:nvSpPr>
      <dsp:spPr>
        <a:xfrm>
          <a:off x="2064" y="124483"/>
          <a:ext cx="3665295" cy="236177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96AAE21-0633-455B-8B2F-9F042A4B14AD}">
      <dsp:nvSpPr>
        <dsp:cNvPr id="0" name=""/>
        <dsp:cNvSpPr/>
      </dsp:nvSpPr>
      <dsp:spPr>
        <a:xfrm>
          <a:off x="624303" y="2562777"/>
          <a:ext cx="2627473" cy="483829"/>
        </a:xfrm>
        <a:prstGeom prst="wedgeRectCallout">
          <a:avLst>
            <a:gd name="adj1" fmla="val 20250"/>
            <a:gd name="adj2" fmla="val -607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a:t>Input </a:t>
          </a:r>
          <a:r>
            <a:rPr lang="it-IT" sz="2000" kern="1200" dirty="0" err="1"/>
            <a:t>signal</a:t>
          </a:r>
          <a:endParaRPr lang="it-IT" sz="2000" kern="1200" dirty="0"/>
        </a:p>
      </dsp:txBody>
      <dsp:txXfrm>
        <a:off x="624303" y="2562777"/>
        <a:ext cx="2627473" cy="483829"/>
      </dsp:txXfrm>
    </dsp:sp>
    <dsp:sp modelId="{32E27549-3FDE-4D15-8BC1-5C9CC33C70BF}">
      <dsp:nvSpPr>
        <dsp:cNvPr id="0" name=""/>
        <dsp:cNvSpPr/>
      </dsp:nvSpPr>
      <dsp:spPr>
        <a:xfrm>
          <a:off x="3962582" y="124483"/>
          <a:ext cx="3399714" cy="236177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ECA0C1-6EBD-47DC-998A-D2121D5AEB37}">
      <dsp:nvSpPr>
        <dsp:cNvPr id="0" name=""/>
        <dsp:cNvSpPr/>
      </dsp:nvSpPr>
      <dsp:spPr>
        <a:xfrm>
          <a:off x="4452030" y="2562777"/>
          <a:ext cx="2627473" cy="483829"/>
        </a:xfrm>
        <a:prstGeom prst="wedgeRectCallout">
          <a:avLst>
            <a:gd name="adj1" fmla="val 20250"/>
            <a:gd name="adj2" fmla="val -607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Spectum</a:t>
          </a:r>
          <a:endParaRPr lang="it-IT" sz="2000" kern="1200" dirty="0"/>
        </a:p>
      </dsp:txBody>
      <dsp:txXfrm>
        <a:off x="4452030" y="2562777"/>
        <a:ext cx="2627473" cy="483829"/>
      </dsp:txXfrm>
    </dsp:sp>
    <dsp:sp modelId="{D7737887-E65E-4540-8339-5868390BF1CA}">
      <dsp:nvSpPr>
        <dsp:cNvPr id="0" name=""/>
        <dsp:cNvSpPr/>
      </dsp:nvSpPr>
      <dsp:spPr>
        <a:xfrm>
          <a:off x="7526" y="3200526"/>
          <a:ext cx="3669162" cy="236177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9996187-2FFD-40B3-A124-B6F1C6CB044F}">
      <dsp:nvSpPr>
        <dsp:cNvPr id="0" name=""/>
        <dsp:cNvSpPr/>
      </dsp:nvSpPr>
      <dsp:spPr>
        <a:xfrm>
          <a:off x="631698" y="5622001"/>
          <a:ext cx="2627473" cy="483829"/>
        </a:xfrm>
        <a:prstGeom prst="wedgeRectCallout">
          <a:avLst>
            <a:gd name="adj1" fmla="val 20250"/>
            <a:gd name="adj2" fmla="val -607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err="1"/>
            <a:t>Spectrogram</a:t>
          </a:r>
          <a:endParaRPr lang="it-IT" sz="2000" kern="1200" dirty="0"/>
        </a:p>
      </dsp:txBody>
      <dsp:txXfrm>
        <a:off x="631698" y="5622001"/>
        <a:ext cx="2627473" cy="483829"/>
      </dsp:txXfrm>
    </dsp:sp>
    <dsp:sp modelId="{BB084728-8EE3-4385-9671-06AD9F14A1C6}">
      <dsp:nvSpPr>
        <dsp:cNvPr id="0" name=""/>
        <dsp:cNvSpPr/>
      </dsp:nvSpPr>
      <dsp:spPr>
        <a:xfrm>
          <a:off x="3971911" y="3200526"/>
          <a:ext cx="3384923" cy="2361773"/>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000" r="-2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3284055-2A0B-4AD3-A42B-9F9EDAF4E67C}">
      <dsp:nvSpPr>
        <dsp:cNvPr id="0" name=""/>
        <dsp:cNvSpPr/>
      </dsp:nvSpPr>
      <dsp:spPr>
        <a:xfrm>
          <a:off x="4453963" y="5622001"/>
          <a:ext cx="2627473" cy="483829"/>
        </a:xfrm>
        <a:prstGeom prst="wedgeRectCallout">
          <a:avLst>
            <a:gd name="adj1" fmla="val 20250"/>
            <a:gd name="adj2" fmla="val -607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it-IT" sz="2000" kern="1200" dirty="0"/>
            <a:t>MEL-</a:t>
          </a:r>
          <a:r>
            <a:rPr lang="it-IT" sz="2000" kern="1200" dirty="0" err="1"/>
            <a:t>Spectrogram</a:t>
          </a:r>
          <a:endParaRPr lang="it-IT" sz="2000" kern="1200" dirty="0"/>
        </a:p>
      </dsp:txBody>
      <dsp:txXfrm>
        <a:off x="4453963" y="5622001"/>
        <a:ext cx="2627473" cy="48382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9DF995-EEEA-48A1-B96D-D0467C2EA3DA}">
      <dsp:nvSpPr>
        <dsp:cNvPr id="0" name=""/>
        <dsp:cNvSpPr/>
      </dsp:nvSpPr>
      <dsp:spPr>
        <a:xfrm>
          <a:off x="0" y="483607"/>
          <a:ext cx="4088448" cy="302134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5000" r="-5000"/>
          </a:stretch>
        </a:blipFill>
        <a:ln>
          <a:solidFill>
            <a:schemeClr val="accent4">
              <a:lumMod val="20000"/>
              <a:lumOff val="80000"/>
            </a:schemeClr>
          </a:solidFill>
        </a:ln>
        <a:effectLst/>
      </dsp:spPr>
      <dsp:style>
        <a:lnRef idx="0">
          <a:scrgbClr r="0" g="0" b="0"/>
        </a:lnRef>
        <a:fillRef idx="1">
          <a:scrgbClr r="0" g="0" b="0"/>
        </a:fillRef>
        <a:effectRef idx="2">
          <a:scrgbClr r="0" g="0" b="0"/>
        </a:effectRef>
        <a:fontRef idx="minor"/>
      </dsp:style>
    </dsp:sp>
    <dsp:sp modelId="{530D332C-9863-48ED-9F1C-ECFD3ADBC45A}">
      <dsp:nvSpPr>
        <dsp:cNvPr id="0" name=""/>
        <dsp:cNvSpPr/>
      </dsp:nvSpPr>
      <dsp:spPr>
        <a:xfrm>
          <a:off x="460328" y="3467454"/>
          <a:ext cx="3756015" cy="395276"/>
        </a:xfrm>
        <a:prstGeom prst="roundRect">
          <a:avLst/>
        </a:prstGeom>
        <a:blipFill rotWithShape="1">
          <a:blip xmlns:r="http://schemas.openxmlformats.org/officeDocument/2006/relationships" r:embed="rId2">
            <a:duotone>
              <a:schemeClr val="accent1">
                <a:tint val="98000"/>
                <a:lumMod val="102000"/>
              </a:schemeClr>
              <a:schemeClr val="accent1">
                <a:shade val="98000"/>
                <a:lumMod val="98000"/>
              </a:schemeClr>
            </a:duotone>
          </a:blip>
          <a:tile tx="0" ty="0" sx="100000" sy="100000" flip="none" algn="tl"/>
        </a:blipFill>
        <a:ln w="9525" cap="rnd" cmpd="sng" algn="ctr">
          <a:solidFill>
            <a:schemeClr val="accent1"/>
          </a:solidFill>
          <a:prstDash val="solid"/>
        </a:ln>
        <a:effectLst/>
      </dsp:spPr>
      <dsp:style>
        <a:lnRef idx="1">
          <a:schemeClr val="accent1"/>
        </a:lnRef>
        <a:fillRef idx="3">
          <a:schemeClr val="accent1"/>
        </a:fillRef>
        <a:effectRef idx="2">
          <a:schemeClr val="accent1"/>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5000"/>
            </a:spcAft>
            <a:buNone/>
          </a:pPr>
          <a:r>
            <a:rPr lang="en-US" sz="1400" kern="1200" dirty="0"/>
            <a:t>The training set is quite balanced in term of class</a:t>
          </a:r>
        </a:p>
      </dsp:txBody>
      <dsp:txXfrm>
        <a:off x="479624" y="3486750"/>
        <a:ext cx="3717423" cy="356684"/>
      </dsp:txXfrm>
    </dsp:sp>
    <dsp:sp modelId="{AFB5AC2D-0E14-416E-A97D-9BB255F5564F}">
      <dsp:nvSpPr>
        <dsp:cNvPr id="0" name=""/>
        <dsp:cNvSpPr/>
      </dsp:nvSpPr>
      <dsp:spPr>
        <a:xfrm>
          <a:off x="4448651" y="483607"/>
          <a:ext cx="4088448" cy="3021348"/>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a:ln>
          <a:solidFill>
            <a:schemeClr val="accent4">
              <a:lumMod val="20000"/>
              <a:lumOff val="80000"/>
            </a:schemeClr>
          </a:solidFill>
        </a:ln>
        <a:effectLst/>
      </dsp:spPr>
      <dsp:style>
        <a:lnRef idx="0">
          <a:scrgbClr r="0" g="0" b="0"/>
        </a:lnRef>
        <a:fillRef idx="1">
          <a:scrgbClr r="0" g="0" b="0"/>
        </a:fillRef>
        <a:effectRef idx="2">
          <a:scrgbClr r="0" g="0" b="0"/>
        </a:effectRef>
        <a:fontRef idx="minor"/>
      </dsp:style>
    </dsp:sp>
    <dsp:sp modelId="{35DCF99E-C9C2-4B02-A2D3-C5A3C5809A1C}">
      <dsp:nvSpPr>
        <dsp:cNvPr id="0" name=""/>
        <dsp:cNvSpPr/>
      </dsp:nvSpPr>
      <dsp:spPr>
        <a:xfrm>
          <a:off x="4862785" y="3477287"/>
          <a:ext cx="3756015" cy="355948"/>
        </a:xfrm>
        <a:prstGeom prst="roundRect">
          <a:avLst/>
        </a:prstGeom>
        <a:blipFill rotWithShape="1">
          <a:blip xmlns:r="http://schemas.openxmlformats.org/officeDocument/2006/relationships" r:embed="rId2">
            <a:duotone>
              <a:schemeClr val="accent1">
                <a:tint val="98000"/>
                <a:lumMod val="102000"/>
              </a:schemeClr>
              <a:schemeClr val="accent1">
                <a:shade val="98000"/>
                <a:lumMod val="98000"/>
              </a:schemeClr>
            </a:duotone>
          </a:blip>
          <a:tile tx="0" ty="0" sx="100000" sy="100000" flip="none" algn="tl"/>
        </a:blipFill>
        <a:ln w="9525" cap="rnd" cmpd="sng" algn="ctr">
          <a:solidFill>
            <a:schemeClr val="accent1"/>
          </a:solidFill>
          <a:prstDash val="solid"/>
        </a:ln>
        <a:effectLst/>
      </dsp:spPr>
      <dsp:style>
        <a:lnRef idx="1">
          <a:schemeClr val="accent1"/>
        </a:lnRef>
        <a:fillRef idx="3">
          <a:schemeClr val="accent1"/>
        </a:fillRef>
        <a:effectRef idx="2">
          <a:schemeClr val="accent1"/>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5000"/>
            </a:spcAft>
            <a:buFont typeface="Wingdings 3" charset="2"/>
            <a:buNone/>
          </a:pPr>
          <a:r>
            <a:rPr lang="en-US" sz="1400" kern="1200" dirty="0"/>
            <a:t>And also the validation set</a:t>
          </a:r>
        </a:p>
      </dsp:txBody>
      <dsp:txXfrm>
        <a:off x="4880161" y="3494663"/>
        <a:ext cx="3721263" cy="321196"/>
      </dsp:txXfrm>
    </dsp:sp>
  </dsp:spTree>
</dsp:drawing>
</file>

<file path=ppt/diagrams/layout1.xml><?xml version="1.0" encoding="utf-8"?>
<dgm:layoutDef xmlns:dgm="http://schemas.openxmlformats.org/drawingml/2006/diagram" xmlns:a="http://schemas.openxmlformats.org/drawingml/2006/main" uniqueId="urn:microsoft.com/office/officeart/2009/3/layout/SubStepProcess">
  <dgm:title val=""/>
  <dgm:desc val=""/>
  <dgm:catLst>
    <dgm:cat type="process" pri="12250"/>
  </dgm:catLst>
  <dgm:sampData>
    <dgm:dataModel>
      <dgm:ptLst>
        <dgm:pt modelId="0" type="doc"/>
        <dgm:pt modelId="1">
          <dgm:prSet phldr="1"/>
        </dgm:pt>
        <dgm:pt modelId="11">
          <dgm:prSet phldr="1"/>
        </dgm:pt>
        <dgm:pt modelId="12">
          <dgm:prSet phldr="1"/>
        </dgm:pt>
        <dgm:pt modelId="2">
          <dgm:prSet phldr="1"/>
        </dgm:pt>
        <dgm:pt modelId="3">
          <dgm:prSet phldr="1"/>
        </dgm:pt>
      </dgm:ptLst>
      <dgm:cxnLst>
        <dgm:cxn modelId="6" srcId="0" destId="1" srcOrd="0" destOrd="0"/>
        <dgm:cxn modelId="61" srcId="1" destId="11" srcOrd="0" destOrd="0"/>
        <dgm:cxn modelId="62" srcId="1" destId="12" srcOrd="1" destOrd="0"/>
        <dgm:cxn modelId="7" srcId="0" destId="2" srcOrd="0" destOrd="0"/>
        <dgm:cxn modelId="8" srcId="0" destId="3" srcOrd="0" destOrd="0"/>
      </dgm:cxnLst>
      <dgm:bg/>
      <dgm:whole/>
    </dgm:dataModel>
  </dgm:sampData>
  <dgm:styleData>
    <dgm:dataModel>
      <dgm:ptLst>
        <dgm:pt modelId="0" type="doc"/>
        <dgm:pt modelId="1">
          <dgm:prSet phldr="1"/>
        </dgm:pt>
        <dgm:pt modelId="11">
          <dgm:prSet phldr="1"/>
        </dgm:pt>
        <dgm:pt modelId="12">
          <dgm:prSet phldr="1"/>
        </dgm:pt>
        <dgm:pt modelId="2">
          <dgm:prSet phldr="1"/>
        </dgm:pt>
      </dgm:ptLst>
      <dgm:cxnLst>
        <dgm:cxn modelId="4" srcId="0" destId="1" srcOrd="0" destOrd="0"/>
        <dgm:cxn modelId="41" srcId="1" destId="11" srcOrd="0" destOrd="0"/>
        <dgm:cxn modelId="42" srcId="1" destId="12" srcOrd="1" destOrd="0"/>
        <dgm:cxn modelId="5" srcId="0" destId="2" srcOrd="0" destOrd="0"/>
      </dgm:cxnLst>
      <dgm:bg/>
      <dgm:whole/>
    </dgm:dataModel>
  </dgm:styleData>
  <dgm:clrData>
    <dgm:dataModel>
      <dgm:ptLst>
        <dgm:pt modelId="0" type="doc"/>
        <dgm:pt modelId="1">
          <dgm:prSet phldr="1"/>
        </dgm:pt>
        <dgm:pt modelId="11">
          <dgm:prSet phldr="1"/>
        </dgm:pt>
        <dgm:pt modelId="12">
          <dgm:prSet phldr="1"/>
        </dgm:pt>
        <dgm:pt modelId="2">
          <dgm:prSet phldr="1"/>
        </dgm:pt>
        <dgm:pt modelId="3">
          <dgm:prSet phldr="1"/>
        </dgm:pt>
        <dgm:pt modelId="4">
          <dgm:prSet phldr="1"/>
        </dgm:pt>
      </dgm:ptLst>
      <dgm:cxnLst>
        <dgm:cxn modelId="8" srcId="0" destId="1" srcOrd="0" destOrd="0"/>
        <dgm:cxn modelId="81" srcId="1" destId="11" srcOrd="0" destOrd="0"/>
        <dgm:cxn modelId="82" srcId="1" destId="12" srcOrd="1" destOrd="0"/>
        <dgm:cxn modelId="9" srcId="0" destId="2" srcOrd="0" destOrd="0"/>
        <dgm:cxn modelId="10" srcId="0" destId="3" srcOrd="0" destOrd="0"/>
        <dgm:cxn modelId="11" srcId="0" destId="4" srcOrd="0" destOrd="0"/>
      </dgm:cxnLst>
      <dgm:bg/>
      <dgm:whole/>
    </dgm:dataModel>
  </dgm:clrData>
  <dgm:layoutNode name="Name0">
    <dgm:varLst>
      <dgm:chMax val="7"/>
      <dgm:dir/>
      <dgm:animOne val="branch"/>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parTx1" refType="w"/>
      <dgm:constr type="w" for="ch" forName="chLin1" refType="w" refFor="ch" refForName="parTx1" fact="1.38"/>
      <dgm:constr type="h" for="ch" forName="chLin1" refType="h"/>
      <dgm:constr type="w" for="ch" forName="spPre1" refType="w" fact="0.27"/>
      <dgm:constr type="w" for="ch" forName="spPost1" refType="w" fact="0.27"/>
      <dgm:constr type="h" for="ch" forName="spPre1" refType="h"/>
      <dgm:constr type="h" for="ch" forName="spPost1" refType="h"/>
      <dgm:constr type="primFontSz" for="ch" forName="parTx1" val="65"/>
      <dgm:constr type="primFontSz" for="des" forName="desTx1" refType="primFontSz" refFor="ch" refForName="parTx1" fact="0.78"/>
      <dgm:constr type="primFontSz" for="des" forName="desTx1" op="equ"/>
      <dgm:constr type="w" for="ch" forName="parTx2" refType="w"/>
      <dgm:constr type="w" for="ch" forName="chLin2" refType="w" refFor="ch" refForName="parTx2" fact="1.38"/>
      <dgm:constr type="h" for="ch" forName="chLin2" refType="h"/>
      <dgm:constr type="w" for="ch" forName="spPre2" refType="w" fact="0.54"/>
      <dgm:constr type="w" for="ch" forName="spPost2" refType="w" fact="0.54"/>
      <dgm:constr type="h" for="ch" forName="spPre2" refType="h"/>
      <dgm:constr type="h" for="ch" forName="spPost2" refType="h"/>
      <dgm:constr type="primFontSz" for="ch" forName="parTx2" refType="primFontSz" refFor="ch" refForName="parTx1" op="equ"/>
      <dgm:constr type="primFontSz" for="des" forName="desTx2" refType="primFontSz" refFor="des" refForName="desTx1" op="equ"/>
      <dgm:constr type="w" for="ch" forName="parTx3" refType="w"/>
      <dgm:constr type="w" for="ch" forName="chLin3" refType="w" refFor="ch" refForName="parTx3" fact="1.38"/>
      <dgm:constr type="h" for="ch" forName="chLin3" refType="h"/>
      <dgm:constr type="w" for="ch" forName="spPre3" refType="w" fact="0.54"/>
      <dgm:constr type="w" for="ch" forName="spPost3" refType="w" fact="0.54"/>
      <dgm:constr type="h" for="ch" forName="spPre3" refType="h"/>
      <dgm:constr type="h" for="ch" forName="spPost3" refType="h"/>
      <dgm:constr type="primFontSz" for="ch" forName="parTx3" refType="primFontSz" refFor="ch" refForName="parTx1" op="equ"/>
      <dgm:constr type="primFontSz" for="des" forName="desTx3" refType="primFontSz" refFor="des" refForName="desTx1" op="equ"/>
      <dgm:constr type="w" for="ch" forName="parTx4" refType="w"/>
      <dgm:constr type="w" for="ch" forName="chLin4" refType="w" refFor="ch" refForName="parTx4" fact="1.38"/>
      <dgm:constr type="h" for="ch" forName="chLin4" refType="h"/>
      <dgm:constr type="w" for="ch" forName="spPre4" refType="w" fact="0.54"/>
      <dgm:constr type="w" for="ch" forName="spPost4" refType="w" fact="0.54"/>
      <dgm:constr type="h" for="ch" forName="spPre4" refType="h"/>
      <dgm:constr type="h" for="ch" forName="spPost4" refType="h"/>
      <dgm:constr type="primFontSz" for="ch" forName="parTx4" refType="primFontSz" refFor="ch" refForName="parTx1" op="equ"/>
      <dgm:constr type="primFontSz" for="des" forName="desTx4" refType="primFontSz" refFor="des" refForName="desTx1" op="equ"/>
      <dgm:constr type="w" for="ch" forName="parTx5" refType="w"/>
      <dgm:constr type="w" for="ch" forName="chLin5" refType="w" refFor="ch" refForName="parTx5" fact="1.38"/>
      <dgm:constr type="h" for="ch" forName="chLin5" refType="h"/>
      <dgm:constr type="w" for="ch" forName="spPre5" refType="w" fact="0.54"/>
      <dgm:constr type="w" for="ch" forName="spPost5" refType="w" fact="0.54"/>
      <dgm:constr type="h" for="ch" forName="spPre5" refType="h"/>
      <dgm:constr type="h" for="ch" forName="spPost5" refType="h"/>
      <dgm:constr type="primFontSz" for="ch" forName="parTx5" refType="primFontSz" refFor="ch" refForName="parTx1" op="equ"/>
      <dgm:constr type="primFontSz" for="des" forName="desTx5" refType="primFontSz" refFor="des" refForName="desTx1" op="equ"/>
      <dgm:constr type="w" for="ch" forName="parTx6" refType="w"/>
      <dgm:constr type="w" for="ch" forName="chLin6" refType="w" refFor="ch" refForName="parTx6" fact="1.38"/>
      <dgm:constr type="h" for="ch" forName="chLin6" refType="h"/>
      <dgm:constr type="w" for="ch" forName="spPre6" refType="w" fact="0.54"/>
      <dgm:constr type="w" for="ch" forName="spPost6" refType="w" fact="0.54"/>
      <dgm:constr type="h" for="ch" forName="spPre6" refType="h"/>
      <dgm:constr type="h" for="ch" forName="spPost6" refType="h"/>
      <dgm:constr type="primFontSz" for="ch" forName="parTx6" refType="primFontSz" refFor="ch" refForName="parTx1" op="equ"/>
      <dgm:constr type="primFontSz" for="des" forName="desTx6" refType="primFontSz" refFor="des" refForName="desTx1" op="equ"/>
      <dgm:constr type="w" for="ch" forName="parTx7" refType="w"/>
      <dgm:constr type="w" for="ch" forName="chLin7" refType="w" refFor="ch" refForName="parTx7" fact="1.38"/>
      <dgm:constr type="h" for="ch" forName="chLin7" refType="h"/>
      <dgm:constr type="w" for="ch" forName="spPre7" refType="w" fact="0.54"/>
      <dgm:constr type="w" for="ch" forName="spPost7" refType="w" fact="0.54"/>
      <dgm:constr type="h" for="ch" forName="spPre7" refType="h"/>
      <dgm:constr type="h" for="ch" forName="spPost7" refType="h"/>
      <dgm:constr type="primFontSz" for="ch" forName="parTx7" refType="primFontSz" refFor="ch" refForName="parTx1" op="equ"/>
      <dgm:constr type="primFontSz" for="des" forName="desTx7" refType="primFontSz" refFor="des" refForName="desTx1" op="equ"/>
    </dgm:constrLst>
    <dgm:forEach name="Name4" axis="ch" ptType="node">
      <dgm:choose name="Name5">
        <dgm:if name="Name6" axis="self" ptType="node" func="pos" op="equ" val="1">
          <dgm:layoutNode name="parTx1"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
            <dgm:if name="Name8" axis="ch" ptType="node" func="cnt" op="gte" val="1">
              <dgm:layoutNode name="spPre1">
                <dgm:alg type="sp"/>
                <dgm:shape xmlns:r="http://schemas.openxmlformats.org/officeDocument/2006/relationships" r:blip="">
                  <dgm:adjLst/>
                </dgm:shape>
              </dgm:layoutNode>
              <dgm:layoutNode name="chLin1">
                <dgm:alg type="lin">
                  <dgm:param type="linDir" val="fromT"/>
                </dgm:alg>
                <dgm:shape xmlns:r="http://schemas.openxmlformats.org/officeDocument/2006/relationships" r:blip="">
                  <dgm:adjLst/>
                </dgm:shape>
                <dgm:presOf/>
                <dgm:constrLst>
                  <dgm:constr type="w" for="ch" forName="txAndLines1" refType="w" fact="0.77"/>
                  <dgm:constr type="w" for="ch" forName="top1" refType="w" refFor="ch" refForName="txAndLines1" fact="0.78"/>
                </dgm:constrLst>
                <dgm:forEach name="Name9" axis="ch">
                  <dgm:forEach name="Name10" axis="self" ptType="parTrans">
                    <dgm:layoutNode name="Name11" styleLbl="parChTrans1D1">
                      <dgm:choose name="Name12">
                        <dgm:if name="Name13" func="var" arg="dir" op="equ" val="norm">
                          <dgm:alg type="conn">
                            <dgm:param type="dim" val="1D"/>
                            <dgm:param type="begPts" val="midR"/>
                            <dgm:param type="endSty" val="noArr"/>
                            <dgm:param type="dstNode" val="anchor1"/>
                          </dgm:alg>
                        </dgm:if>
                        <dgm:else name="Name14">
                          <dgm:alg type="conn">
                            <dgm:param type="dim" val="1D"/>
                            <dgm:param type="begPts" val="midL"/>
                            <dgm:param type="endSty" val="noArr"/>
                            <dgm:param type="srcNode" val="parTx1"/>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 axis="self" ptType="node">
                    <dgm:choose name="Name16">
                      <dgm:if name="Name17" axis="par ch" ptType="node node" func="cnt" op="equ" val="1">
                        <dgm:layoutNode name="top1">
                          <dgm:alg type="sp"/>
                          <dgm:shape xmlns:r="http://schemas.openxmlformats.org/officeDocument/2006/relationships" r:blip="">
                            <dgm:adjLst/>
                          </dgm:shape>
                          <dgm:constrLst>
                            <dgm:constr type="h" refType="w" fact="0.6"/>
                          </dgm:constrLst>
                        </dgm:layoutNode>
                      </dgm:if>
                      <dgm:else name="Name18"/>
                    </dgm:choose>
                    <dgm:layoutNode name="txAndLines1">
                      <dgm:choose name="Name19">
                        <dgm:if name="Name20" func="var" arg="dir" op="equ" val="norm">
                          <dgm:alg type="lin"/>
                        </dgm:if>
                        <dgm:else name="Name21">
                          <dgm:alg type="lin">
                            <dgm:param type="linDir" val="fromR"/>
                          </dgm:alg>
                        </dgm:else>
                      </dgm:choose>
                      <dgm:shape xmlns:r="http://schemas.openxmlformats.org/officeDocument/2006/relationships" r:blip="">
                        <dgm:adjLst/>
                      </dgm:shape>
                      <dgm:presOf/>
                      <dgm:choose name="Name22">
                        <dgm:if name="Name23" axis="root ch" ptType="all node" func="cnt" op="gte" val="2">
                          <dgm:constrLst>
                            <dgm:constr type="w" for="ch" forName="anchor1" refType="w"/>
                            <dgm:constr type="w" for="ch" forName="backup1" refType="w" fact="-1"/>
                            <dgm:constr type="w" for="ch" forName="preLine1" refType="w" fact="0.11"/>
                            <dgm:constr type="w" for="ch" forName="desTx1" refType="w" fact="0.78"/>
                            <dgm:constr type="w" for="ch" forName="postLine1" refType="w" fact="0.11"/>
                          </dgm:constrLst>
                        </dgm:if>
                        <dgm:else name="Name24">
                          <dgm:constrLst>
                            <dgm:constr type="w" for="ch" forName="anchor1" refType="w" fact="0.89"/>
                            <dgm:constr type="w" for="ch" forName="backup1" refType="w" fact="-0.89"/>
                            <dgm:constr type="w" for="ch" forName="preLine1" refType="w" fact="0.11"/>
                            <dgm:constr type="w" for="ch" forName="desTx1" refType="w" fact="0.78"/>
                          </dgm:constrLst>
                        </dgm:else>
                      </dgm:choose>
                      <dgm:layoutNode name="anchor1" moveWith="desTx1">
                        <dgm:alg type="sp"/>
                        <dgm:shape xmlns:r="http://schemas.openxmlformats.org/officeDocument/2006/relationships" r:blip="">
                          <dgm:adjLst/>
                        </dgm:shape>
                      </dgm:layoutNode>
                      <dgm:layoutNode name="backup1" moveWith="desTx1">
                        <dgm:alg type="sp"/>
                        <dgm:shape xmlns:r="http://schemas.openxmlformats.org/officeDocument/2006/relationships" r:blip="">
                          <dgm:adjLst/>
                        </dgm:shape>
                      </dgm:layoutNode>
                      <dgm:layoutNode name="preLine1" styleLbl="parChTrans1D1" moveWith="desTx1">
                        <dgm:alg type="sp"/>
                        <dgm:shape xmlns:r="http://schemas.openxmlformats.org/officeDocument/2006/relationships" type="line" r:blip="">
                          <dgm:adjLst/>
                        </dgm:shape>
                        <dgm:presOf/>
                      </dgm:layoutNode>
                      <dgm:layoutNode name="desTx1"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25">
                        <dgm:if name="Name26" axis="root ch" ptType="all node" func="cnt" op="gte" val="2">
                          <dgm:layoutNode name="postLine1" styleLbl="parChTrans1D1" moveWith="desTx1">
                            <dgm:alg type="sp"/>
                            <dgm:shape xmlns:r="http://schemas.openxmlformats.org/officeDocument/2006/relationships" type="line" r:blip="">
                              <dgm:adjLst/>
                            </dgm:shape>
                            <dgm:presOf/>
                          </dgm:layoutNode>
                        </dgm:if>
                        <dgm:else name="Name27"/>
                      </dgm:choose>
                    </dgm:layoutNode>
                  </dgm:forEach>
                  <dgm:choose name="Name28">
                    <dgm:if name="Name29" axis="root ch" ptType="all node" func="cnt" op="gte" val="2">
                      <dgm:forEach name="Name30" axis="self" ptType="parTrans">
                        <dgm:layoutNode name="Name31" styleLbl="parChTrans1D1">
                          <dgm:choose name="Name32">
                            <dgm:if name="Name33" func="var" arg="dir" op="equ" val="norm">
                              <dgm:alg type="conn">
                                <dgm:param type="dim" val="1D"/>
                                <dgm:param type="begPts" val="midL"/>
                                <dgm:param type="srcNode" val="parTx2"/>
                                <dgm:param type="endSty" val="noArr"/>
                                <dgm:param type="dstNode" val="anchor1"/>
                              </dgm:alg>
                            </dgm:if>
                            <dgm:else name="Name34">
                              <dgm:alg type="conn">
                                <dgm:param type="dim" val="1D"/>
                                <dgm:param type="begPts" val="midR"/>
                                <dgm:param type="endSty" val="noArr"/>
                                <dgm:param type="srcNode" val="parTx2"/>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35"/>
                  </dgm:choose>
                </dgm:forEach>
              </dgm:layoutNode>
              <dgm:choose name="Name36">
                <dgm:if name="Name37" axis="root ch" ptType="all node" func="cnt" op="gte" val="2">
                  <dgm:layoutNode name="spPost1">
                    <dgm:alg type="sp"/>
                    <dgm:shape xmlns:r="http://schemas.openxmlformats.org/officeDocument/2006/relationships" r:blip="">
                      <dgm:adjLst/>
                    </dgm:shape>
                  </dgm:layoutNode>
                </dgm:if>
                <dgm:else name="Name38"/>
              </dgm:choose>
            </dgm:if>
            <dgm:else name="Name39"/>
          </dgm:choose>
        </dgm:if>
        <dgm:if name="Name40" axis="self" ptType="node" func="pos" op="equ" val="2">
          <dgm:layoutNode name="parTx2"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41">
            <dgm:if name="Name42" axis="ch" ptType="node" func="cnt" op="gte" val="1">
              <dgm:layoutNode name="spPre2">
                <dgm:alg type="sp"/>
                <dgm:shape xmlns:r="http://schemas.openxmlformats.org/officeDocument/2006/relationships" r:blip="">
                  <dgm:adjLst/>
                </dgm:shape>
              </dgm:layoutNode>
              <dgm:layoutNode name="chLin2">
                <dgm:alg type="lin">
                  <dgm:param type="linDir" val="fromT"/>
                </dgm:alg>
                <dgm:shape xmlns:r="http://schemas.openxmlformats.org/officeDocument/2006/relationships" r:blip="">
                  <dgm:adjLst/>
                </dgm:shape>
                <dgm:presOf/>
                <dgm:constrLst>
                  <dgm:constr type="w" for="ch" forName="txAndLines2" refType="w" fact="0.77"/>
                  <dgm:constr type="w" for="ch" forName="top2" refType="w" refFor="ch" refForName="txAndLines2" fact="0.78"/>
                </dgm:constrLst>
                <dgm:forEach name="Name43" axis="ch">
                  <dgm:forEach name="Name44" axis="self" ptType="parTrans">
                    <dgm:layoutNode name="Name45" styleLbl="parChTrans1D1">
                      <dgm:choose name="Name46">
                        <dgm:if name="Name47" func="var" arg="dir" op="equ" val="norm">
                          <dgm:alg type="conn">
                            <dgm:param type="dim" val="1D"/>
                            <dgm:param type="begPts" val="midR"/>
                            <dgm:param type="endSty" val="noArr"/>
                            <dgm:param type="dstNode" val="anchor2"/>
                          </dgm:alg>
                        </dgm:if>
                        <dgm:else name="Name48">
                          <dgm:alg type="conn">
                            <dgm:param type="dim" val="1D"/>
                            <dgm:param type="begPts" val="midL"/>
                            <dgm:param type="endSty" val="noArr"/>
                            <dgm:param type="srcNode" val="parTx2"/>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49" axis="self" ptType="node">
                    <dgm:choose name="Name50">
                      <dgm:if name="Name51" axis="par ch" ptType="node node" func="cnt" op="equ" val="1">
                        <dgm:layoutNode name="top2">
                          <dgm:alg type="sp"/>
                          <dgm:shape xmlns:r="http://schemas.openxmlformats.org/officeDocument/2006/relationships" r:blip="">
                            <dgm:adjLst/>
                          </dgm:shape>
                          <dgm:constrLst>
                            <dgm:constr type="h" refType="w" fact="0.6"/>
                          </dgm:constrLst>
                        </dgm:layoutNode>
                      </dgm:if>
                      <dgm:else name="Name52"/>
                    </dgm:choose>
                    <dgm:layoutNode name="txAndLines2">
                      <dgm:choose name="Name53">
                        <dgm:if name="Name54" func="var" arg="dir" op="equ" val="norm">
                          <dgm:alg type="lin"/>
                        </dgm:if>
                        <dgm:else name="Name55">
                          <dgm:alg type="lin">
                            <dgm:param type="linDir" val="fromR"/>
                          </dgm:alg>
                        </dgm:else>
                      </dgm:choose>
                      <dgm:shape xmlns:r="http://schemas.openxmlformats.org/officeDocument/2006/relationships" r:blip="">
                        <dgm:adjLst/>
                      </dgm:shape>
                      <dgm:presOf/>
                      <dgm:choose name="Name56">
                        <dgm:if name="Name57" axis="root ch" ptType="all node" func="cnt" op="gte" val="3">
                          <dgm:constrLst>
                            <dgm:constr type="w" for="ch" forName="anchor2" refType="w"/>
                            <dgm:constr type="w" for="ch" forName="backup2" refType="w" fact="-1"/>
                            <dgm:constr type="w" for="ch" forName="preLine2" refType="w" fact="0.11"/>
                            <dgm:constr type="w" for="ch" forName="desTx2" refType="w" fact="0.78"/>
                            <dgm:constr type="w" for="ch" forName="postLine2" refType="w" fact="0.11"/>
                          </dgm:constrLst>
                        </dgm:if>
                        <dgm:else name="Name58">
                          <dgm:constrLst>
                            <dgm:constr type="w" for="ch" forName="anchor2" refType="w" fact="0.89"/>
                            <dgm:constr type="w" for="ch" forName="backup2" refType="w" fact="-0.89"/>
                            <dgm:constr type="w" for="ch" forName="preLine2" refType="w" fact="0.11"/>
                            <dgm:constr type="w" for="ch" forName="desTx2" refType="w" fact="0.78"/>
                          </dgm:constrLst>
                        </dgm:else>
                      </dgm:choose>
                      <dgm:layoutNode name="anchor2" moveWith="desTx2">
                        <dgm:alg type="sp"/>
                        <dgm:shape xmlns:r="http://schemas.openxmlformats.org/officeDocument/2006/relationships" r:blip="">
                          <dgm:adjLst/>
                        </dgm:shape>
                      </dgm:layoutNode>
                      <dgm:layoutNode name="backup2" moveWith="desTx2">
                        <dgm:alg type="sp"/>
                        <dgm:shape xmlns:r="http://schemas.openxmlformats.org/officeDocument/2006/relationships" r:blip="">
                          <dgm:adjLst/>
                        </dgm:shape>
                      </dgm:layoutNode>
                      <dgm:layoutNode name="preLine2" styleLbl="parChTrans1D1" moveWith="desTx2">
                        <dgm:alg type="sp"/>
                        <dgm:shape xmlns:r="http://schemas.openxmlformats.org/officeDocument/2006/relationships" type="line" r:blip="">
                          <dgm:adjLst/>
                        </dgm:shape>
                        <dgm:presOf/>
                      </dgm:layoutNode>
                      <dgm:layoutNode name="desTx2"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59">
                        <dgm:if name="Name60" axis="root ch" ptType="all node" func="cnt" op="gte" val="3">
                          <dgm:layoutNode name="postLine2" styleLbl="parChTrans1D1" moveWith="desTx2">
                            <dgm:alg type="sp"/>
                            <dgm:shape xmlns:r="http://schemas.openxmlformats.org/officeDocument/2006/relationships" type="line" r:blip="">
                              <dgm:adjLst/>
                            </dgm:shape>
                            <dgm:presOf/>
                          </dgm:layoutNode>
                        </dgm:if>
                        <dgm:else name="Name61"/>
                      </dgm:choose>
                    </dgm:layoutNode>
                  </dgm:forEach>
                  <dgm:choose name="Name62">
                    <dgm:if name="Name63" axis="root ch" ptType="all node" func="cnt" op="gte" val="3">
                      <dgm:forEach name="Name64" axis="self" ptType="parTrans">
                        <dgm:layoutNode name="Name65" styleLbl="parChTrans1D1">
                          <dgm:choose name="Name66">
                            <dgm:if name="Name67" func="var" arg="dir" op="equ" val="norm">
                              <dgm:alg type="conn">
                                <dgm:param type="dim" val="1D"/>
                                <dgm:param type="begPts" val="midL"/>
                                <dgm:param type="srcNode" val="parTx3"/>
                                <dgm:param type="endSty" val="noArr"/>
                                <dgm:param type="dstNode" val="anchor2"/>
                              </dgm:alg>
                            </dgm:if>
                            <dgm:else name="Name68">
                              <dgm:alg type="conn">
                                <dgm:param type="dim" val="1D"/>
                                <dgm:param type="begPts" val="midR"/>
                                <dgm:param type="endSty" val="noArr"/>
                                <dgm:param type="srcNode" val="parTx3"/>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69"/>
                  </dgm:choose>
                </dgm:forEach>
              </dgm:layoutNode>
              <dgm:choose name="Name70">
                <dgm:if name="Name71" axis="root ch" ptType="all node" func="cnt" op="gte" val="3">
                  <dgm:layoutNode name="spPost2">
                    <dgm:alg type="sp"/>
                    <dgm:shape xmlns:r="http://schemas.openxmlformats.org/officeDocument/2006/relationships" r:blip="">
                      <dgm:adjLst/>
                    </dgm:shape>
                  </dgm:layoutNode>
                </dgm:if>
                <dgm:else name="Name72"/>
              </dgm:choose>
            </dgm:if>
            <dgm:else name="Name73"/>
          </dgm:choose>
        </dgm:if>
        <dgm:if name="Name74" axis="self" ptType="node" func="pos" op="equ" val="3">
          <dgm:layoutNode name="parTx3"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5">
            <dgm:if name="Name76" axis="ch" ptType="node" func="cnt" op="gte" val="1">
              <dgm:layoutNode name="spPre3">
                <dgm:alg type="sp"/>
                <dgm:shape xmlns:r="http://schemas.openxmlformats.org/officeDocument/2006/relationships" r:blip="">
                  <dgm:adjLst/>
                </dgm:shape>
              </dgm:layoutNode>
              <dgm:layoutNode name="chLin3">
                <dgm:alg type="lin">
                  <dgm:param type="linDir" val="fromT"/>
                </dgm:alg>
                <dgm:shape xmlns:r="http://schemas.openxmlformats.org/officeDocument/2006/relationships" r:blip="">
                  <dgm:adjLst/>
                </dgm:shape>
                <dgm:presOf/>
                <dgm:constrLst>
                  <dgm:constr type="w" for="ch" forName="txAndLines3" refType="w" fact="0.77"/>
                  <dgm:constr type="w" for="ch" forName="top3" refType="w" refFor="ch" refForName="txAndLines3" fact="0.78"/>
                </dgm:constrLst>
                <dgm:forEach name="Name77" axis="ch">
                  <dgm:forEach name="Name78" axis="self" ptType="parTrans">
                    <dgm:layoutNode name="Name79" styleLbl="parChTrans1D1">
                      <dgm:choose name="Name80">
                        <dgm:if name="Name81" func="var" arg="dir" op="equ" val="norm">
                          <dgm:alg type="conn">
                            <dgm:param type="dim" val="1D"/>
                            <dgm:param type="begPts" val="midR"/>
                            <dgm:param type="endSty" val="noArr"/>
                            <dgm:param type="dstNode" val="anchor3"/>
                          </dgm:alg>
                        </dgm:if>
                        <dgm:else name="Name82">
                          <dgm:alg type="conn">
                            <dgm:param type="dim" val="1D"/>
                            <dgm:param type="begPts" val="midL"/>
                            <dgm:param type="endSty" val="noArr"/>
                            <dgm:param type="srcNode" val="parTx3"/>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83" axis="self" ptType="node">
                    <dgm:choose name="Name84">
                      <dgm:if name="Name85" axis="par ch" ptType="node node" func="cnt" op="equ" val="1">
                        <dgm:layoutNode name="top3">
                          <dgm:alg type="sp"/>
                          <dgm:shape xmlns:r="http://schemas.openxmlformats.org/officeDocument/2006/relationships" r:blip="">
                            <dgm:adjLst/>
                          </dgm:shape>
                          <dgm:constrLst>
                            <dgm:constr type="h" refType="w" fact="0.6"/>
                          </dgm:constrLst>
                        </dgm:layoutNode>
                      </dgm:if>
                      <dgm:else name="Name86"/>
                    </dgm:choose>
                    <dgm:layoutNode name="txAndLines3">
                      <dgm:choose name="Name87">
                        <dgm:if name="Name88" func="var" arg="dir" op="equ" val="norm">
                          <dgm:alg type="lin"/>
                        </dgm:if>
                        <dgm:else name="Name89">
                          <dgm:alg type="lin">
                            <dgm:param type="linDir" val="fromR"/>
                          </dgm:alg>
                        </dgm:else>
                      </dgm:choose>
                      <dgm:shape xmlns:r="http://schemas.openxmlformats.org/officeDocument/2006/relationships" r:blip="">
                        <dgm:adjLst/>
                      </dgm:shape>
                      <dgm:presOf/>
                      <dgm:choose name="Name90">
                        <dgm:if name="Name91" axis="root ch" ptType="all node" func="cnt" op="gte" val="4">
                          <dgm:constrLst>
                            <dgm:constr type="w" for="ch" forName="anchor3" refType="w"/>
                            <dgm:constr type="w" for="ch" forName="backup3" refType="w" fact="-1"/>
                            <dgm:constr type="w" for="ch" forName="preLine3" refType="w" fact="0.11"/>
                            <dgm:constr type="w" for="ch" forName="desTx3" refType="w" fact="0.78"/>
                            <dgm:constr type="w" for="ch" forName="postLine3" refType="w" fact="0.11"/>
                          </dgm:constrLst>
                        </dgm:if>
                        <dgm:else name="Name92">
                          <dgm:constrLst>
                            <dgm:constr type="w" for="ch" forName="anchor3" refType="w" fact="0.89"/>
                            <dgm:constr type="w" for="ch" forName="backup3" refType="w" fact="-0.89"/>
                            <dgm:constr type="w" for="ch" forName="preLine3" refType="w" fact="0.11"/>
                            <dgm:constr type="w" for="ch" forName="desTx3" refType="w" fact="0.78"/>
                          </dgm:constrLst>
                        </dgm:else>
                      </dgm:choose>
                      <dgm:layoutNode name="anchor3" moveWith="desTx3">
                        <dgm:alg type="sp"/>
                        <dgm:shape xmlns:r="http://schemas.openxmlformats.org/officeDocument/2006/relationships" r:blip="">
                          <dgm:adjLst/>
                        </dgm:shape>
                      </dgm:layoutNode>
                      <dgm:layoutNode name="backup3" moveWith="desTx3">
                        <dgm:alg type="sp"/>
                        <dgm:shape xmlns:r="http://schemas.openxmlformats.org/officeDocument/2006/relationships" r:blip="">
                          <dgm:adjLst/>
                        </dgm:shape>
                      </dgm:layoutNode>
                      <dgm:layoutNode name="preLine3" styleLbl="parChTrans1D1" moveWith="desTx3">
                        <dgm:alg type="sp"/>
                        <dgm:shape xmlns:r="http://schemas.openxmlformats.org/officeDocument/2006/relationships" type="line" r:blip="">
                          <dgm:adjLst/>
                        </dgm:shape>
                        <dgm:presOf/>
                      </dgm:layoutNode>
                      <dgm:layoutNode name="desTx3"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93">
                        <dgm:if name="Name94" axis="root ch" ptType="all node" func="cnt" op="gte" val="4">
                          <dgm:layoutNode name="postLine3" styleLbl="parChTrans1D1" moveWith="desTx3">
                            <dgm:alg type="sp"/>
                            <dgm:shape xmlns:r="http://schemas.openxmlformats.org/officeDocument/2006/relationships" type="line" r:blip="">
                              <dgm:adjLst/>
                            </dgm:shape>
                            <dgm:presOf/>
                          </dgm:layoutNode>
                        </dgm:if>
                        <dgm:else name="Name95"/>
                      </dgm:choose>
                    </dgm:layoutNode>
                  </dgm:forEach>
                  <dgm:choose name="Name96">
                    <dgm:if name="Name97" axis="root ch" ptType="all node" func="cnt" op="gte" val="4">
                      <dgm:forEach name="Name98" axis="self" ptType="parTrans">
                        <dgm:layoutNode name="Name99" styleLbl="parChTrans1D1">
                          <dgm:choose name="Name100">
                            <dgm:if name="Name101" func="var" arg="dir" op="equ" val="norm">
                              <dgm:alg type="conn">
                                <dgm:param type="dim" val="1D"/>
                                <dgm:param type="begPts" val="midL"/>
                                <dgm:param type="srcNode" val="parTx4"/>
                                <dgm:param type="endSty" val="noArr"/>
                                <dgm:param type="dstNode" val="anchor3"/>
                              </dgm:alg>
                            </dgm:if>
                            <dgm:else name="Name102">
                              <dgm:alg type="conn">
                                <dgm:param type="dim" val="1D"/>
                                <dgm:param type="begPts" val="midR"/>
                                <dgm:param type="endSty" val="noArr"/>
                                <dgm:param type="srcNode" val="parTx4"/>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03"/>
                  </dgm:choose>
                </dgm:forEach>
              </dgm:layoutNode>
              <dgm:choose name="Name104">
                <dgm:if name="Name105" axis="root ch" ptType="all node" func="cnt" op="gte" val="4">
                  <dgm:layoutNode name="spPost3">
                    <dgm:alg type="sp"/>
                    <dgm:shape xmlns:r="http://schemas.openxmlformats.org/officeDocument/2006/relationships" r:blip="">
                      <dgm:adjLst/>
                    </dgm:shape>
                  </dgm:layoutNode>
                </dgm:if>
                <dgm:else name="Name106"/>
              </dgm:choose>
            </dgm:if>
            <dgm:else name="Name107"/>
          </dgm:choose>
        </dgm:if>
        <dgm:if name="Name108" axis="self" ptType="node" func="pos" op="equ" val="4">
          <dgm:layoutNode name="parTx4"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09">
            <dgm:if name="Name110" axis="ch" ptType="node" func="cnt" op="gte" val="1">
              <dgm:layoutNode name="spPre4">
                <dgm:alg type="sp"/>
                <dgm:shape xmlns:r="http://schemas.openxmlformats.org/officeDocument/2006/relationships" r:blip="">
                  <dgm:adjLst/>
                </dgm:shape>
              </dgm:layoutNode>
              <dgm:layoutNode name="chLin4">
                <dgm:alg type="lin">
                  <dgm:param type="linDir" val="fromT"/>
                </dgm:alg>
                <dgm:shape xmlns:r="http://schemas.openxmlformats.org/officeDocument/2006/relationships" r:blip="">
                  <dgm:adjLst/>
                </dgm:shape>
                <dgm:presOf/>
                <dgm:constrLst>
                  <dgm:constr type="w" for="ch" forName="txAndLines4" refType="w" fact="0.77"/>
                  <dgm:constr type="w" for="ch" forName="top4" refType="w" refFor="ch" refForName="txAndLines4" fact="0.78"/>
                </dgm:constrLst>
                <dgm:forEach name="Name111" axis="ch">
                  <dgm:forEach name="Name112" axis="self" ptType="parTrans">
                    <dgm:layoutNode name="Name113" styleLbl="parChTrans1D1">
                      <dgm:choose name="Name114">
                        <dgm:if name="Name115" func="var" arg="dir" op="equ" val="norm">
                          <dgm:alg type="conn">
                            <dgm:param type="dim" val="1D"/>
                            <dgm:param type="begPts" val="midR"/>
                            <dgm:param type="endSty" val="noArr"/>
                            <dgm:param type="dstNode" val="anchor4"/>
                          </dgm:alg>
                        </dgm:if>
                        <dgm:else name="Name116">
                          <dgm:alg type="conn">
                            <dgm:param type="dim" val="1D"/>
                            <dgm:param type="begPts" val="midL"/>
                            <dgm:param type="endSty" val="noArr"/>
                            <dgm:param type="srcNode" val="parTx4"/>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17" axis="self" ptType="node">
                    <dgm:choose name="Name118">
                      <dgm:if name="Name119" axis="par ch" ptType="node node" func="cnt" op="equ" val="1">
                        <dgm:layoutNode name="top4">
                          <dgm:alg type="sp"/>
                          <dgm:shape xmlns:r="http://schemas.openxmlformats.org/officeDocument/2006/relationships" r:blip="">
                            <dgm:adjLst/>
                          </dgm:shape>
                          <dgm:constrLst>
                            <dgm:constr type="h" refType="w" fact="0.6"/>
                          </dgm:constrLst>
                        </dgm:layoutNode>
                      </dgm:if>
                      <dgm:else name="Name120"/>
                    </dgm:choose>
                    <dgm:layoutNode name="txAndLines4">
                      <dgm:choose name="Name121">
                        <dgm:if name="Name122" func="var" arg="dir" op="equ" val="norm">
                          <dgm:alg type="lin"/>
                        </dgm:if>
                        <dgm:else name="Name123">
                          <dgm:alg type="lin">
                            <dgm:param type="linDir" val="fromR"/>
                          </dgm:alg>
                        </dgm:else>
                      </dgm:choose>
                      <dgm:shape xmlns:r="http://schemas.openxmlformats.org/officeDocument/2006/relationships" r:blip="">
                        <dgm:adjLst/>
                      </dgm:shape>
                      <dgm:presOf/>
                      <dgm:choose name="Name124">
                        <dgm:if name="Name125" axis="root ch" ptType="all node" func="cnt" op="gte" val="5">
                          <dgm:constrLst>
                            <dgm:constr type="w" for="ch" forName="anchor4" refType="w"/>
                            <dgm:constr type="w" for="ch" forName="backup4" refType="w" fact="-1"/>
                            <dgm:constr type="w" for="ch" forName="preLine4" refType="w" fact="0.11"/>
                            <dgm:constr type="w" for="ch" forName="desTx4" refType="w" fact="0.78"/>
                            <dgm:constr type="w" for="ch" forName="postLine4" refType="w" fact="0.11"/>
                          </dgm:constrLst>
                        </dgm:if>
                        <dgm:else name="Name126">
                          <dgm:constrLst>
                            <dgm:constr type="w" for="ch" forName="anchor4" refType="w" fact="0.89"/>
                            <dgm:constr type="w" for="ch" forName="backup4" refType="w" fact="-0.89"/>
                            <dgm:constr type="w" for="ch" forName="preLine4" refType="w" fact="0.11"/>
                            <dgm:constr type="w" for="ch" forName="desTx4" refType="w" fact="0.78"/>
                          </dgm:constrLst>
                        </dgm:else>
                      </dgm:choose>
                      <dgm:layoutNode name="anchor4" moveWith="desTx4">
                        <dgm:alg type="sp"/>
                        <dgm:shape xmlns:r="http://schemas.openxmlformats.org/officeDocument/2006/relationships" r:blip="">
                          <dgm:adjLst/>
                        </dgm:shape>
                      </dgm:layoutNode>
                      <dgm:layoutNode name="backup4" moveWith="desTx4">
                        <dgm:alg type="sp"/>
                        <dgm:shape xmlns:r="http://schemas.openxmlformats.org/officeDocument/2006/relationships" r:blip="">
                          <dgm:adjLst/>
                        </dgm:shape>
                      </dgm:layoutNode>
                      <dgm:layoutNode name="preLine4" styleLbl="parChTrans1D1" moveWith="desTx4">
                        <dgm:alg type="sp"/>
                        <dgm:shape xmlns:r="http://schemas.openxmlformats.org/officeDocument/2006/relationships" type="line" r:blip="">
                          <dgm:adjLst/>
                        </dgm:shape>
                        <dgm:presOf/>
                      </dgm:layoutNode>
                      <dgm:layoutNode name="desTx4"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27">
                        <dgm:if name="Name128" axis="root ch" ptType="all node" func="cnt" op="gte" val="5">
                          <dgm:layoutNode name="postLine4" styleLbl="parChTrans1D1" moveWith="desTx4">
                            <dgm:alg type="sp"/>
                            <dgm:shape xmlns:r="http://schemas.openxmlformats.org/officeDocument/2006/relationships" type="line" r:blip="">
                              <dgm:adjLst/>
                            </dgm:shape>
                            <dgm:presOf/>
                          </dgm:layoutNode>
                        </dgm:if>
                        <dgm:else name="Name129"/>
                      </dgm:choose>
                    </dgm:layoutNode>
                  </dgm:forEach>
                  <dgm:choose name="Name130">
                    <dgm:if name="Name131" axis="root ch" ptType="all node" func="cnt" op="gte" val="5">
                      <dgm:forEach name="Name132" axis="self" ptType="parTrans">
                        <dgm:layoutNode name="Name133" styleLbl="parChTrans1D1">
                          <dgm:choose name="Name134">
                            <dgm:if name="Name135" func="var" arg="dir" op="equ" val="norm">
                              <dgm:alg type="conn">
                                <dgm:param type="dim" val="1D"/>
                                <dgm:param type="begPts" val="midL"/>
                                <dgm:param type="srcNode" val="parTx5"/>
                                <dgm:param type="endSty" val="noArr"/>
                                <dgm:param type="dstNode" val="anchor4"/>
                              </dgm:alg>
                            </dgm:if>
                            <dgm:else name="Name136">
                              <dgm:alg type="conn">
                                <dgm:param type="dim" val="1D"/>
                                <dgm:param type="begPts" val="midR"/>
                                <dgm:param type="endSty" val="noArr"/>
                                <dgm:param type="srcNode" val="parTx5"/>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37"/>
                  </dgm:choose>
                </dgm:forEach>
              </dgm:layoutNode>
              <dgm:choose name="Name138">
                <dgm:if name="Name139" axis="root ch" ptType="all node" func="cnt" op="gte" val="5">
                  <dgm:layoutNode name="spPost4">
                    <dgm:alg type="sp"/>
                    <dgm:shape xmlns:r="http://schemas.openxmlformats.org/officeDocument/2006/relationships" r:blip="">
                      <dgm:adjLst/>
                    </dgm:shape>
                  </dgm:layoutNode>
                </dgm:if>
                <dgm:else name="Name140"/>
              </dgm:choose>
            </dgm:if>
            <dgm:else name="Name141"/>
          </dgm:choose>
        </dgm:if>
        <dgm:if name="Name142" axis="self" ptType="node" func="pos" op="equ" val="5">
          <dgm:layoutNode name="parTx5"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43">
            <dgm:if name="Name144" axis="ch" ptType="node" func="cnt" op="gte" val="1">
              <dgm:layoutNode name="spPre5">
                <dgm:alg type="sp"/>
                <dgm:shape xmlns:r="http://schemas.openxmlformats.org/officeDocument/2006/relationships" r:blip="">
                  <dgm:adjLst/>
                </dgm:shape>
              </dgm:layoutNode>
              <dgm:layoutNode name="chLin5">
                <dgm:alg type="lin">
                  <dgm:param type="linDir" val="fromT"/>
                </dgm:alg>
                <dgm:shape xmlns:r="http://schemas.openxmlformats.org/officeDocument/2006/relationships" r:blip="">
                  <dgm:adjLst/>
                </dgm:shape>
                <dgm:presOf/>
                <dgm:constrLst>
                  <dgm:constr type="w" for="ch" forName="txAndLines5" refType="w" fact="0.77"/>
                  <dgm:constr type="w" for="ch" forName="top5" refType="w" refFor="ch" refForName="txAndLines5" fact="0.78"/>
                </dgm:constrLst>
                <dgm:forEach name="Name145" axis="ch">
                  <dgm:forEach name="Name146" axis="self" ptType="parTrans">
                    <dgm:layoutNode name="Name147" styleLbl="parChTrans1D1">
                      <dgm:choose name="Name148">
                        <dgm:if name="Name149" func="var" arg="dir" op="equ" val="norm">
                          <dgm:alg type="conn">
                            <dgm:param type="dim" val="1D"/>
                            <dgm:param type="begPts" val="midR"/>
                            <dgm:param type="endSty" val="noArr"/>
                            <dgm:param type="dstNode" val="anchor5"/>
                          </dgm:alg>
                        </dgm:if>
                        <dgm:else name="Name150">
                          <dgm:alg type="conn">
                            <dgm:param type="dim" val="1D"/>
                            <dgm:param type="begPts" val="midL"/>
                            <dgm:param type="endSty" val="noArr"/>
                            <dgm:param type="srcNode" val="parTx5"/>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1" axis="self" ptType="node">
                    <dgm:choose name="Name152">
                      <dgm:if name="Name153" axis="par ch" ptType="node node" func="cnt" op="equ" val="1">
                        <dgm:layoutNode name="top5">
                          <dgm:alg type="sp"/>
                          <dgm:shape xmlns:r="http://schemas.openxmlformats.org/officeDocument/2006/relationships" r:blip="">
                            <dgm:adjLst/>
                          </dgm:shape>
                          <dgm:constrLst>
                            <dgm:constr type="h" refType="w" fact="0.6"/>
                          </dgm:constrLst>
                        </dgm:layoutNode>
                      </dgm:if>
                      <dgm:else name="Name154"/>
                    </dgm:choose>
                    <dgm:layoutNode name="txAndLines5">
                      <dgm:choose name="Name155">
                        <dgm:if name="Name156" func="var" arg="dir" op="equ" val="norm">
                          <dgm:alg type="lin"/>
                        </dgm:if>
                        <dgm:else name="Name157">
                          <dgm:alg type="lin">
                            <dgm:param type="linDir" val="fromR"/>
                          </dgm:alg>
                        </dgm:else>
                      </dgm:choose>
                      <dgm:shape xmlns:r="http://schemas.openxmlformats.org/officeDocument/2006/relationships" r:blip="">
                        <dgm:adjLst/>
                      </dgm:shape>
                      <dgm:presOf/>
                      <dgm:choose name="Name158">
                        <dgm:if name="Name159" axis="root ch" ptType="all node" func="cnt" op="gte" val="6">
                          <dgm:constrLst>
                            <dgm:constr type="w" for="ch" forName="anchor5" refType="w"/>
                            <dgm:constr type="w" for="ch" forName="backup5" refType="w" fact="-1"/>
                            <dgm:constr type="w" for="ch" forName="preLine5" refType="w" fact="0.11"/>
                            <dgm:constr type="w" for="ch" forName="desTx5" refType="w" fact="0.78"/>
                            <dgm:constr type="w" for="ch" forName="postLine5" refType="w" fact="0.11"/>
                          </dgm:constrLst>
                        </dgm:if>
                        <dgm:else name="Name160">
                          <dgm:constrLst>
                            <dgm:constr type="w" for="ch" forName="anchor5" refType="w" fact="0.89"/>
                            <dgm:constr type="w" for="ch" forName="backup5" refType="w" fact="-0.89"/>
                            <dgm:constr type="w" for="ch" forName="preLine5" refType="w" fact="0.11"/>
                            <dgm:constr type="w" for="ch" forName="desTx5" refType="w" fact="0.78"/>
                          </dgm:constrLst>
                        </dgm:else>
                      </dgm:choose>
                      <dgm:layoutNode name="anchor5" moveWith="desTx5">
                        <dgm:alg type="sp"/>
                        <dgm:shape xmlns:r="http://schemas.openxmlformats.org/officeDocument/2006/relationships" r:blip="">
                          <dgm:adjLst/>
                        </dgm:shape>
                      </dgm:layoutNode>
                      <dgm:layoutNode name="backup5" moveWith="desTx5">
                        <dgm:alg type="sp"/>
                        <dgm:shape xmlns:r="http://schemas.openxmlformats.org/officeDocument/2006/relationships" r:blip="">
                          <dgm:adjLst/>
                        </dgm:shape>
                      </dgm:layoutNode>
                      <dgm:layoutNode name="preLine5" styleLbl="parChTrans1D1" moveWith="desTx5">
                        <dgm:alg type="sp"/>
                        <dgm:shape xmlns:r="http://schemas.openxmlformats.org/officeDocument/2006/relationships" type="line" r:blip="">
                          <dgm:adjLst/>
                        </dgm:shape>
                        <dgm:presOf/>
                      </dgm:layoutNode>
                      <dgm:layoutNode name="desTx5"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61">
                        <dgm:if name="Name162" axis="root ch" ptType="all node" func="cnt" op="gte" val="6">
                          <dgm:layoutNode name="postLine5" styleLbl="parChTrans1D1" moveWith="desTx5">
                            <dgm:alg type="sp"/>
                            <dgm:shape xmlns:r="http://schemas.openxmlformats.org/officeDocument/2006/relationships" type="line" r:blip="">
                              <dgm:adjLst/>
                            </dgm:shape>
                            <dgm:presOf/>
                          </dgm:layoutNode>
                        </dgm:if>
                        <dgm:else name="Name163"/>
                      </dgm:choose>
                    </dgm:layoutNode>
                  </dgm:forEach>
                  <dgm:choose name="Name164">
                    <dgm:if name="Name165" axis="root ch" ptType="all node" func="cnt" op="gte" val="6">
                      <dgm:forEach name="Name166" axis="self" ptType="parTrans">
                        <dgm:layoutNode name="Name167" styleLbl="parChTrans1D1">
                          <dgm:choose name="Name168">
                            <dgm:if name="Name169" func="var" arg="dir" op="equ" val="norm">
                              <dgm:alg type="conn">
                                <dgm:param type="dim" val="1D"/>
                                <dgm:param type="begPts" val="midL"/>
                                <dgm:param type="srcNode" val="parTx6"/>
                                <dgm:param type="endSty" val="noArr"/>
                                <dgm:param type="dstNode" val="anchor5"/>
                              </dgm:alg>
                            </dgm:if>
                            <dgm:else name="Name170">
                              <dgm:alg type="conn">
                                <dgm:param type="dim" val="1D"/>
                                <dgm:param type="begPts" val="midR"/>
                                <dgm:param type="endSty" val="noArr"/>
                                <dgm:param type="srcNode" val="parTx6"/>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71"/>
                  </dgm:choose>
                </dgm:forEach>
              </dgm:layoutNode>
              <dgm:choose name="Name172">
                <dgm:if name="Name173" axis="root ch" ptType="all node" func="cnt" op="gte" val="6">
                  <dgm:layoutNode name="spPost5">
                    <dgm:alg type="sp"/>
                    <dgm:shape xmlns:r="http://schemas.openxmlformats.org/officeDocument/2006/relationships" r:blip="">
                      <dgm:adjLst/>
                    </dgm:shape>
                  </dgm:layoutNode>
                </dgm:if>
                <dgm:else name="Name174"/>
              </dgm:choose>
            </dgm:if>
            <dgm:else name="Name175"/>
          </dgm:choose>
        </dgm:if>
        <dgm:if name="Name176" axis="self" ptType="node" func="pos" op="equ" val="6">
          <dgm:layoutNode name="parTx6"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77">
            <dgm:if name="Name178" axis="ch" ptType="node" func="cnt" op="gte" val="1">
              <dgm:layoutNode name="spPre6">
                <dgm:alg type="sp"/>
                <dgm:shape xmlns:r="http://schemas.openxmlformats.org/officeDocument/2006/relationships" r:blip="">
                  <dgm:adjLst/>
                </dgm:shape>
              </dgm:layoutNode>
              <dgm:layoutNode name="chLin6">
                <dgm:alg type="lin">
                  <dgm:param type="linDir" val="fromT"/>
                </dgm:alg>
                <dgm:shape xmlns:r="http://schemas.openxmlformats.org/officeDocument/2006/relationships" r:blip="">
                  <dgm:adjLst/>
                </dgm:shape>
                <dgm:presOf/>
                <dgm:constrLst>
                  <dgm:constr type="w" for="ch" forName="txAndLines6" refType="w" fact="0.77"/>
                  <dgm:constr type="w" for="ch" forName="top6" refType="w" refFor="ch" refForName="txAndLines6" fact="0.78"/>
                </dgm:constrLst>
                <dgm:forEach name="Name179" axis="ch">
                  <dgm:forEach name="Name180" axis="self" ptType="parTrans">
                    <dgm:layoutNode name="Name181" styleLbl="parChTrans1D1">
                      <dgm:choose name="Name182">
                        <dgm:if name="Name183" func="var" arg="dir" op="equ" val="norm">
                          <dgm:alg type="conn">
                            <dgm:param type="dim" val="1D"/>
                            <dgm:param type="begPts" val="midR"/>
                            <dgm:param type="endSty" val="noArr"/>
                            <dgm:param type="dstNode" val="anchor6"/>
                          </dgm:alg>
                        </dgm:if>
                        <dgm:else name="Name184">
                          <dgm:alg type="conn">
                            <dgm:param type="dim" val="1D"/>
                            <dgm:param type="begPts" val="midL"/>
                            <dgm:param type="endSty" val="noArr"/>
                            <dgm:param type="srcNode" val="parTx6"/>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85" axis="self" ptType="node">
                    <dgm:choose name="Name186">
                      <dgm:if name="Name187" axis="par ch" ptType="node node" func="cnt" op="equ" val="1">
                        <dgm:layoutNode name="top6">
                          <dgm:alg type="sp"/>
                          <dgm:shape xmlns:r="http://schemas.openxmlformats.org/officeDocument/2006/relationships" r:blip="">
                            <dgm:adjLst/>
                          </dgm:shape>
                          <dgm:constrLst>
                            <dgm:constr type="h" refType="w" fact="0.6"/>
                          </dgm:constrLst>
                        </dgm:layoutNode>
                      </dgm:if>
                      <dgm:else name="Name188"/>
                    </dgm:choose>
                    <dgm:layoutNode name="txAndLines6">
                      <dgm:choose name="Name189">
                        <dgm:if name="Name190" func="var" arg="dir" op="equ" val="norm">
                          <dgm:alg type="lin"/>
                        </dgm:if>
                        <dgm:else name="Name191">
                          <dgm:alg type="lin">
                            <dgm:param type="linDir" val="fromR"/>
                          </dgm:alg>
                        </dgm:else>
                      </dgm:choose>
                      <dgm:shape xmlns:r="http://schemas.openxmlformats.org/officeDocument/2006/relationships" r:blip="">
                        <dgm:adjLst/>
                      </dgm:shape>
                      <dgm:presOf/>
                      <dgm:choose name="Name192">
                        <dgm:if name="Name193" axis="root ch" ptType="all node" func="cnt" op="gte" val="7">
                          <dgm:constrLst>
                            <dgm:constr type="w" for="ch" forName="anchor6" refType="w"/>
                            <dgm:constr type="w" for="ch" forName="backup6" refType="w" fact="-1"/>
                            <dgm:constr type="w" for="ch" forName="preLine6" refType="w" fact="0.11"/>
                            <dgm:constr type="w" for="ch" forName="desTx6" refType="w" fact="0.78"/>
                            <dgm:constr type="w" for="ch" forName="postLine6" refType="w" fact="0.11"/>
                          </dgm:constrLst>
                        </dgm:if>
                        <dgm:else name="Name194">
                          <dgm:constrLst>
                            <dgm:constr type="w" for="ch" forName="anchor6" refType="w" fact="0.89"/>
                            <dgm:constr type="w" for="ch" forName="backup6" refType="w" fact="-0.89"/>
                            <dgm:constr type="w" for="ch" forName="preLine6" refType="w" fact="0.11"/>
                            <dgm:constr type="w" for="ch" forName="desTx6" refType="w" fact="0.78"/>
                          </dgm:constrLst>
                        </dgm:else>
                      </dgm:choose>
                      <dgm:layoutNode name="anchor6" moveWith="desTx6">
                        <dgm:alg type="sp"/>
                        <dgm:shape xmlns:r="http://schemas.openxmlformats.org/officeDocument/2006/relationships" r:blip="">
                          <dgm:adjLst/>
                        </dgm:shape>
                      </dgm:layoutNode>
                      <dgm:layoutNode name="backup6" moveWith="desTx6">
                        <dgm:alg type="sp"/>
                        <dgm:shape xmlns:r="http://schemas.openxmlformats.org/officeDocument/2006/relationships" r:blip="">
                          <dgm:adjLst/>
                        </dgm:shape>
                      </dgm:layoutNode>
                      <dgm:layoutNode name="preLine6" styleLbl="parChTrans1D1" moveWith="desTx6">
                        <dgm:alg type="sp"/>
                        <dgm:shape xmlns:r="http://schemas.openxmlformats.org/officeDocument/2006/relationships" type="line" r:blip="">
                          <dgm:adjLst/>
                        </dgm:shape>
                        <dgm:presOf/>
                      </dgm:layoutNode>
                      <dgm:layoutNode name="desTx6"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95">
                        <dgm:if name="Name196" axis="root ch" ptType="all node" func="cnt" op="gte" val="7">
                          <dgm:layoutNode name="postLine6" styleLbl="parChTrans1D1" moveWith="desTx6">
                            <dgm:alg type="sp"/>
                            <dgm:shape xmlns:r="http://schemas.openxmlformats.org/officeDocument/2006/relationships" type="line" r:blip="">
                              <dgm:adjLst/>
                            </dgm:shape>
                            <dgm:presOf/>
                          </dgm:layoutNode>
                        </dgm:if>
                        <dgm:else name="Name197"/>
                      </dgm:choose>
                    </dgm:layoutNode>
                  </dgm:forEach>
                  <dgm:choose name="Name198">
                    <dgm:if name="Name199" axis="root ch" ptType="all node" func="cnt" op="gte" val="7">
                      <dgm:forEach name="Name200" axis="self" ptType="parTrans">
                        <dgm:layoutNode name="Name201" styleLbl="parChTrans1D1">
                          <dgm:choose name="Name202">
                            <dgm:if name="Name203" func="var" arg="dir" op="equ" val="norm">
                              <dgm:alg type="conn">
                                <dgm:param type="dim" val="1D"/>
                                <dgm:param type="begPts" val="midL"/>
                                <dgm:param type="srcNode" val="parTx7"/>
                                <dgm:param type="endSty" val="noArr"/>
                                <dgm:param type="dstNode" val="anchor6"/>
                              </dgm:alg>
                            </dgm:if>
                            <dgm:else name="Name204">
                              <dgm:alg type="conn">
                                <dgm:param type="dim" val="1D"/>
                                <dgm:param type="begPts" val="midR"/>
                                <dgm:param type="endSty" val="noArr"/>
                                <dgm:param type="srcNode" val="parTx7"/>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205"/>
                  </dgm:choose>
                </dgm:forEach>
              </dgm:layoutNode>
              <dgm:choose name="Name206">
                <dgm:if name="Name207" axis="root ch" ptType="all node" func="cnt" op="gte" val="7">
                  <dgm:layoutNode name="spPost6">
                    <dgm:alg type="sp"/>
                    <dgm:shape xmlns:r="http://schemas.openxmlformats.org/officeDocument/2006/relationships" r:blip="">
                      <dgm:adjLst/>
                    </dgm:shape>
                  </dgm:layoutNode>
                </dgm:if>
                <dgm:else name="Name208"/>
              </dgm:choose>
            </dgm:if>
            <dgm:else name="Name209"/>
          </dgm:choose>
        </dgm:if>
        <dgm:if name="Name210" axis="self" ptType="node" func="pos" op="equ" val="7">
          <dgm:layoutNode name="parTx7"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211">
            <dgm:if name="Name212" axis="ch" ptType="node" func="cnt" op="gte" val="1">
              <dgm:layoutNode name="spPre7">
                <dgm:alg type="sp"/>
                <dgm:shape xmlns:r="http://schemas.openxmlformats.org/officeDocument/2006/relationships" r:blip="">
                  <dgm:adjLst/>
                </dgm:shape>
              </dgm:layoutNode>
              <dgm:layoutNode name="chLin7">
                <dgm:alg type="lin">
                  <dgm:param type="linDir" val="fromT"/>
                </dgm:alg>
                <dgm:shape xmlns:r="http://schemas.openxmlformats.org/officeDocument/2006/relationships" r:blip="">
                  <dgm:adjLst/>
                </dgm:shape>
                <dgm:presOf/>
                <dgm:constrLst>
                  <dgm:constr type="w" for="ch" forName="txAndLines7" refType="w" fact="0.77"/>
                  <dgm:constr type="w" for="ch" forName="top7" refType="w" refFor="ch" refForName="txAndLines7" fact="0.78"/>
                </dgm:constrLst>
                <dgm:forEach name="Name213" axis="ch">
                  <dgm:forEach name="Name214" axis="self" ptType="parTrans">
                    <dgm:layoutNode name="Name215" styleLbl="parChTrans1D1">
                      <dgm:choose name="Name216">
                        <dgm:if name="Name217" func="var" arg="dir" op="equ" val="norm">
                          <dgm:alg type="conn">
                            <dgm:param type="dim" val="1D"/>
                            <dgm:param type="begPts" val="midR"/>
                            <dgm:param type="endSty" val="noArr"/>
                            <dgm:param type="dstNode" val="anchor7"/>
                          </dgm:alg>
                        </dgm:if>
                        <dgm:else name="Name218">
                          <dgm:alg type="conn">
                            <dgm:param type="dim" val="1D"/>
                            <dgm:param type="begPts" val="midL"/>
                            <dgm:param type="endSty" val="noArr"/>
                            <dgm:param type="srcNode" val="parTx7"/>
                            <dgm:param type="dstNode" val="anchor7"/>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219" axis="self" ptType="node">
                    <dgm:choose name="Name220">
                      <dgm:if name="Name221" axis="par ch" ptType="node node" func="cnt" op="equ" val="1">
                        <dgm:layoutNode name="top7">
                          <dgm:alg type="sp"/>
                          <dgm:shape xmlns:r="http://schemas.openxmlformats.org/officeDocument/2006/relationships" r:blip="">
                            <dgm:adjLst/>
                          </dgm:shape>
                          <dgm:constrLst>
                            <dgm:constr type="h" refType="w" fact="0.6"/>
                          </dgm:constrLst>
                        </dgm:layoutNode>
                      </dgm:if>
                      <dgm:else name="Name222"/>
                    </dgm:choose>
                    <dgm:layoutNode name="txAndLines7">
                      <dgm:choose name="Name223">
                        <dgm:if name="Name224" func="var" arg="dir" op="equ" val="norm">
                          <dgm:alg type="lin"/>
                        </dgm:if>
                        <dgm:else name="Name225">
                          <dgm:alg type="lin">
                            <dgm:param type="linDir" val="fromR"/>
                          </dgm:alg>
                        </dgm:else>
                      </dgm:choose>
                      <dgm:shape xmlns:r="http://schemas.openxmlformats.org/officeDocument/2006/relationships" r:blip="">
                        <dgm:adjLst/>
                      </dgm:shape>
                      <dgm:presOf/>
                      <dgm:constrLst>
                        <dgm:constr type="w" for="ch" forName="anchor7" refType="w" fact="0.89"/>
                        <dgm:constr type="w" for="ch" forName="backup7" refType="w" fact="-0.89"/>
                        <dgm:constr type="w" for="ch" forName="preLine7" refType="w" fact="0.11"/>
                        <dgm:constr type="w" for="ch" forName="desTx7" refType="w" fact="0.78"/>
                      </dgm:constrLst>
                      <dgm:layoutNode name="anchor7" moveWith="desTx7">
                        <dgm:alg type="sp"/>
                        <dgm:shape xmlns:r="http://schemas.openxmlformats.org/officeDocument/2006/relationships" r:blip="">
                          <dgm:adjLst/>
                        </dgm:shape>
                      </dgm:layoutNode>
                      <dgm:layoutNode name="backup7" moveWith="desTx7">
                        <dgm:alg type="sp"/>
                        <dgm:shape xmlns:r="http://schemas.openxmlformats.org/officeDocument/2006/relationships" r:blip="">
                          <dgm:adjLst/>
                        </dgm:shape>
                      </dgm:layoutNode>
                      <dgm:layoutNode name="preLine7" styleLbl="parChTrans1D1" moveWith="desTx7">
                        <dgm:alg type="sp"/>
                        <dgm:shape xmlns:r="http://schemas.openxmlformats.org/officeDocument/2006/relationships" type="line" r:blip="">
                          <dgm:adjLst/>
                        </dgm:shape>
                        <dgm:presOf/>
                      </dgm:layoutNode>
                      <dgm:layoutNode name="desTx7"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layoutNode>
                  </dgm:forEach>
                </dgm:forEach>
              </dgm:layoutNode>
            </dgm:if>
            <dgm:else name="Name226"/>
          </dgm:choose>
        </dgm:if>
        <dgm:else name="Name227"/>
      </dgm:choose>
    </dgm:forEach>
  </dgm:layoutNode>
</dgm:layoutDef>
</file>

<file path=ppt/diagrams/layout10.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9/3/layout/SubStepProcess">
  <dgm:title val=""/>
  <dgm:desc val=""/>
  <dgm:catLst>
    <dgm:cat type="process" pri="12250"/>
  </dgm:catLst>
  <dgm:sampData>
    <dgm:dataModel>
      <dgm:ptLst>
        <dgm:pt modelId="0" type="doc"/>
        <dgm:pt modelId="1">
          <dgm:prSet phldr="1"/>
        </dgm:pt>
        <dgm:pt modelId="11">
          <dgm:prSet phldr="1"/>
        </dgm:pt>
        <dgm:pt modelId="12">
          <dgm:prSet phldr="1"/>
        </dgm:pt>
        <dgm:pt modelId="2">
          <dgm:prSet phldr="1"/>
        </dgm:pt>
        <dgm:pt modelId="3">
          <dgm:prSet phldr="1"/>
        </dgm:pt>
      </dgm:ptLst>
      <dgm:cxnLst>
        <dgm:cxn modelId="6" srcId="0" destId="1" srcOrd="0" destOrd="0"/>
        <dgm:cxn modelId="61" srcId="1" destId="11" srcOrd="0" destOrd="0"/>
        <dgm:cxn modelId="62" srcId="1" destId="12" srcOrd="1" destOrd="0"/>
        <dgm:cxn modelId="7" srcId="0" destId="2" srcOrd="0" destOrd="0"/>
        <dgm:cxn modelId="8" srcId="0" destId="3" srcOrd="0" destOrd="0"/>
      </dgm:cxnLst>
      <dgm:bg/>
      <dgm:whole/>
    </dgm:dataModel>
  </dgm:sampData>
  <dgm:styleData>
    <dgm:dataModel>
      <dgm:ptLst>
        <dgm:pt modelId="0" type="doc"/>
        <dgm:pt modelId="1">
          <dgm:prSet phldr="1"/>
        </dgm:pt>
        <dgm:pt modelId="11">
          <dgm:prSet phldr="1"/>
        </dgm:pt>
        <dgm:pt modelId="12">
          <dgm:prSet phldr="1"/>
        </dgm:pt>
        <dgm:pt modelId="2">
          <dgm:prSet phldr="1"/>
        </dgm:pt>
      </dgm:ptLst>
      <dgm:cxnLst>
        <dgm:cxn modelId="4" srcId="0" destId="1" srcOrd="0" destOrd="0"/>
        <dgm:cxn modelId="41" srcId="1" destId="11" srcOrd="0" destOrd="0"/>
        <dgm:cxn modelId="42" srcId="1" destId="12" srcOrd="1" destOrd="0"/>
        <dgm:cxn modelId="5" srcId="0" destId="2" srcOrd="0" destOrd="0"/>
      </dgm:cxnLst>
      <dgm:bg/>
      <dgm:whole/>
    </dgm:dataModel>
  </dgm:styleData>
  <dgm:clrData>
    <dgm:dataModel>
      <dgm:ptLst>
        <dgm:pt modelId="0" type="doc"/>
        <dgm:pt modelId="1">
          <dgm:prSet phldr="1"/>
        </dgm:pt>
        <dgm:pt modelId="11">
          <dgm:prSet phldr="1"/>
        </dgm:pt>
        <dgm:pt modelId="12">
          <dgm:prSet phldr="1"/>
        </dgm:pt>
        <dgm:pt modelId="2">
          <dgm:prSet phldr="1"/>
        </dgm:pt>
        <dgm:pt modelId="3">
          <dgm:prSet phldr="1"/>
        </dgm:pt>
        <dgm:pt modelId="4">
          <dgm:prSet phldr="1"/>
        </dgm:pt>
      </dgm:ptLst>
      <dgm:cxnLst>
        <dgm:cxn modelId="8" srcId="0" destId="1" srcOrd="0" destOrd="0"/>
        <dgm:cxn modelId="81" srcId="1" destId="11" srcOrd="0" destOrd="0"/>
        <dgm:cxn modelId="82" srcId="1" destId="12" srcOrd="1" destOrd="0"/>
        <dgm:cxn modelId="9" srcId="0" destId="2" srcOrd="0" destOrd="0"/>
        <dgm:cxn modelId="10" srcId="0" destId="3" srcOrd="0" destOrd="0"/>
        <dgm:cxn modelId="11" srcId="0" destId="4" srcOrd="0" destOrd="0"/>
      </dgm:cxnLst>
      <dgm:bg/>
      <dgm:whole/>
    </dgm:dataModel>
  </dgm:clrData>
  <dgm:layoutNode name="Name0">
    <dgm:varLst>
      <dgm:chMax val="7"/>
      <dgm:dir/>
      <dgm:animOne val="branch"/>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parTx1" refType="w"/>
      <dgm:constr type="w" for="ch" forName="chLin1" refType="w" refFor="ch" refForName="parTx1" fact="1.38"/>
      <dgm:constr type="h" for="ch" forName="chLin1" refType="h"/>
      <dgm:constr type="w" for="ch" forName="spPre1" refType="w" fact="0.27"/>
      <dgm:constr type="w" for="ch" forName="spPost1" refType="w" fact="0.27"/>
      <dgm:constr type="h" for="ch" forName="spPre1" refType="h"/>
      <dgm:constr type="h" for="ch" forName="spPost1" refType="h"/>
      <dgm:constr type="primFontSz" for="ch" forName="parTx1" val="65"/>
      <dgm:constr type="primFontSz" for="des" forName="desTx1" refType="primFontSz" refFor="ch" refForName="parTx1" fact="0.78"/>
      <dgm:constr type="primFontSz" for="des" forName="desTx1" op="equ"/>
      <dgm:constr type="w" for="ch" forName="parTx2" refType="w"/>
      <dgm:constr type="w" for="ch" forName="chLin2" refType="w" refFor="ch" refForName="parTx2" fact="1.38"/>
      <dgm:constr type="h" for="ch" forName="chLin2" refType="h"/>
      <dgm:constr type="w" for="ch" forName="spPre2" refType="w" fact="0.54"/>
      <dgm:constr type="w" for="ch" forName="spPost2" refType="w" fact="0.54"/>
      <dgm:constr type="h" for="ch" forName="spPre2" refType="h"/>
      <dgm:constr type="h" for="ch" forName="spPost2" refType="h"/>
      <dgm:constr type="primFontSz" for="ch" forName="parTx2" refType="primFontSz" refFor="ch" refForName="parTx1" op="equ"/>
      <dgm:constr type="primFontSz" for="des" forName="desTx2" refType="primFontSz" refFor="des" refForName="desTx1" op="equ"/>
      <dgm:constr type="w" for="ch" forName="parTx3" refType="w"/>
      <dgm:constr type="w" for="ch" forName="chLin3" refType="w" refFor="ch" refForName="parTx3" fact="1.38"/>
      <dgm:constr type="h" for="ch" forName="chLin3" refType="h"/>
      <dgm:constr type="w" for="ch" forName="spPre3" refType="w" fact="0.54"/>
      <dgm:constr type="w" for="ch" forName="spPost3" refType="w" fact="0.54"/>
      <dgm:constr type="h" for="ch" forName="spPre3" refType="h"/>
      <dgm:constr type="h" for="ch" forName="spPost3" refType="h"/>
      <dgm:constr type="primFontSz" for="ch" forName="parTx3" refType="primFontSz" refFor="ch" refForName="parTx1" op="equ"/>
      <dgm:constr type="primFontSz" for="des" forName="desTx3" refType="primFontSz" refFor="des" refForName="desTx1" op="equ"/>
      <dgm:constr type="w" for="ch" forName="parTx4" refType="w"/>
      <dgm:constr type="w" for="ch" forName="chLin4" refType="w" refFor="ch" refForName="parTx4" fact="1.38"/>
      <dgm:constr type="h" for="ch" forName="chLin4" refType="h"/>
      <dgm:constr type="w" for="ch" forName="spPre4" refType="w" fact="0.54"/>
      <dgm:constr type="w" for="ch" forName="spPost4" refType="w" fact="0.54"/>
      <dgm:constr type="h" for="ch" forName="spPre4" refType="h"/>
      <dgm:constr type="h" for="ch" forName="spPost4" refType="h"/>
      <dgm:constr type="primFontSz" for="ch" forName="parTx4" refType="primFontSz" refFor="ch" refForName="parTx1" op="equ"/>
      <dgm:constr type="primFontSz" for="des" forName="desTx4" refType="primFontSz" refFor="des" refForName="desTx1" op="equ"/>
      <dgm:constr type="w" for="ch" forName="parTx5" refType="w"/>
      <dgm:constr type="w" for="ch" forName="chLin5" refType="w" refFor="ch" refForName="parTx5" fact="1.38"/>
      <dgm:constr type="h" for="ch" forName="chLin5" refType="h"/>
      <dgm:constr type="w" for="ch" forName="spPre5" refType="w" fact="0.54"/>
      <dgm:constr type="w" for="ch" forName="spPost5" refType="w" fact="0.54"/>
      <dgm:constr type="h" for="ch" forName="spPre5" refType="h"/>
      <dgm:constr type="h" for="ch" forName="spPost5" refType="h"/>
      <dgm:constr type="primFontSz" for="ch" forName="parTx5" refType="primFontSz" refFor="ch" refForName="parTx1" op="equ"/>
      <dgm:constr type="primFontSz" for="des" forName="desTx5" refType="primFontSz" refFor="des" refForName="desTx1" op="equ"/>
      <dgm:constr type="w" for="ch" forName="parTx6" refType="w"/>
      <dgm:constr type="w" for="ch" forName="chLin6" refType="w" refFor="ch" refForName="parTx6" fact="1.38"/>
      <dgm:constr type="h" for="ch" forName="chLin6" refType="h"/>
      <dgm:constr type="w" for="ch" forName="spPre6" refType="w" fact="0.54"/>
      <dgm:constr type="w" for="ch" forName="spPost6" refType="w" fact="0.54"/>
      <dgm:constr type="h" for="ch" forName="spPre6" refType="h"/>
      <dgm:constr type="h" for="ch" forName="spPost6" refType="h"/>
      <dgm:constr type="primFontSz" for="ch" forName="parTx6" refType="primFontSz" refFor="ch" refForName="parTx1" op="equ"/>
      <dgm:constr type="primFontSz" for="des" forName="desTx6" refType="primFontSz" refFor="des" refForName="desTx1" op="equ"/>
      <dgm:constr type="w" for="ch" forName="parTx7" refType="w"/>
      <dgm:constr type="w" for="ch" forName="chLin7" refType="w" refFor="ch" refForName="parTx7" fact="1.38"/>
      <dgm:constr type="h" for="ch" forName="chLin7" refType="h"/>
      <dgm:constr type="w" for="ch" forName="spPre7" refType="w" fact="0.54"/>
      <dgm:constr type="w" for="ch" forName="spPost7" refType="w" fact="0.54"/>
      <dgm:constr type="h" for="ch" forName="spPre7" refType="h"/>
      <dgm:constr type="h" for="ch" forName="spPost7" refType="h"/>
      <dgm:constr type="primFontSz" for="ch" forName="parTx7" refType="primFontSz" refFor="ch" refForName="parTx1" op="equ"/>
      <dgm:constr type="primFontSz" for="des" forName="desTx7" refType="primFontSz" refFor="des" refForName="desTx1" op="equ"/>
    </dgm:constrLst>
    <dgm:forEach name="Name4" axis="ch" ptType="node">
      <dgm:choose name="Name5">
        <dgm:if name="Name6" axis="self" ptType="node" func="pos" op="equ" val="1">
          <dgm:layoutNode name="parTx1"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
            <dgm:if name="Name8" axis="ch" ptType="node" func="cnt" op="gte" val="1">
              <dgm:layoutNode name="spPre1">
                <dgm:alg type="sp"/>
                <dgm:shape xmlns:r="http://schemas.openxmlformats.org/officeDocument/2006/relationships" r:blip="">
                  <dgm:adjLst/>
                </dgm:shape>
              </dgm:layoutNode>
              <dgm:layoutNode name="chLin1">
                <dgm:alg type="lin">
                  <dgm:param type="linDir" val="fromT"/>
                </dgm:alg>
                <dgm:shape xmlns:r="http://schemas.openxmlformats.org/officeDocument/2006/relationships" r:blip="">
                  <dgm:adjLst/>
                </dgm:shape>
                <dgm:presOf/>
                <dgm:constrLst>
                  <dgm:constr type="w" for="ch" forName="txAndLines1" refType="w" fact="0.77"/>
                  <dgm:constr type="w" for="ch" forName="top1" refType="w" refFor="ch" refForName="txAndLines1" fact="0.78"/>
                </dgm:constrLst>
                <dgm:forEach name="Name9" axis="ch">
                  <dgm:forEach name="Name10" axis="self" ptType="parTrans">
                    <dgm:layoutNode name="Name11" styleLbl="parChTrans1D1">
                      <dgm:choose name="Name12">
                        <dgm:if name="Name13" func="var" arg="dir" op="equ" val="norm">
                          <dgm:alg type="conn">
                            <dgm:param type="dim" val="1D"/>
                            <dgm:param type="begPts" val="midR"/>
                            <dgm:param type="endSty" val="noArr"/>
                            <dgm:param type="dstNode" val="anchor1"/>
                          </dgm:alg>
                        </dgm:if>
                        <dgm:else name="Name14">
                          <dgm:alg type="conn">
                            <dgm:param type="dim" val="1D"/>
                            <dgm:param type="begPts" val="midL"/>
                            <dgm:param type="endSty" val="noArr"/>
                            <dgm:param type="srcNode" val="parTx1"/>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 axis="self" ptType="node">
                    <dgm:choose name="Name16">
                      <dgm:if name="Name17" axis="par ch" ptType="node node" func="cnt" op="equ" val="1">
                        <dgm:layoutNode name="top1">
                          <dgm:alg type="sp"/>
                          <dgm:shape xmlns:r="http://schemas.openxmlformats.org/officeDocument/2006/relationships" r:blip="">
                            <dgm:adjLst/>
                          </dgm:shape>
                          <dgm:constrLst>
                            <dgm:constr type="h" refType="w" fact="0.6"/>
                          </dgm:constrLst>
                        </dgm:layoutNode>
                      </dgm:if>
                      <dgm:else name="Name18"/>
                    </dgm:choose>
                    <dgm:layoutNode name="txAndLines1">
                      <dgm:choose name="Name19">
                        <dgm:if name="Name20" func="var" arg="dir" op="equ" val="norm">
                          <dgm:alg type="lin"/>
                        </dgm:if>
                        <dgm:else name="Name21">
                          <dgm:alg type="lin">
                            <dgm:param type="linDir" val="fromR"/>
                          </dgm:alg>
                        </dgm:else>
                      </dgm:choose>
                      <dgm:shape xmlns:r="http://schemas.openxmlformats.org/officeDocument/2006/relationships" r:blip="">
                        <dgm:adjLst/>
                      </dgm:shape>
                      <dgm:presOf/>
                      <dgm:choose name="Name22">
                        <dgm:if name="Name23" axis="root ch" ptType="all node" func="cnt" op="gte" val="2">
                          <dgm:constrLst>
                            <dgm:constr type="w" for="ch" forName="anchor1" refType="w"/>
                            <dgm:constr type="w" for="ch" forName="backup1" refType="w" fact="-1"/>
                            <dgm:constr type="w" for="ch" forName="preLine1" refType="w" fact="0.11"/>
                            <dgm:constr type="w" for="ch" forName="desTx1" refType="w" fact="0.78"/>
                            <dgm:constr type="w" for="ch" forName="postLine1" refType="w" fact="0.11"/>
                          </dgm:constrLst>
                        </dgm:if>
                        <dgm:else name="Name24">
                          <dgm:constrLst>
                            <dgm:constr type="w" for="ch" forName="anchor1" refType="w" fact="0.89"/>
                            <dgm:constr type="w" for="ch" forName="backup1" refType="w" fact="-0.89"/>
                            <dgm:constr type="w" for="ch" forName="preLine1" refType="w" fact="0.11"/>
                            <dgm:constr type="w" for="ch" forName="desTx1" refType="w" fact="0.78"/>
                          </dgm:constrLst>
                        </dgm:else>
                      </dgm:choose>
                      <dgm:layoutNode name="anchor1" moveWith="desTx1">
                        <dgm:alg type="sp"/>
                        <dgm:shape xmlns:r="http://schemas.openxmlformats.org/officeDocument/2006/relationships" r:blip="">
                          <dgm:adjLst/>
                        </dgm:shape>
                      </dgm:layoutNode>
                      <dgm:layoutNode name="backup1" moveWith="desTx1">
                        <dgm:alg type="sp"/>
                        <dgm:shape xmlns:r="http://schemas.openxmlformats.org/officeDocument/2006/relationships" r:blip="">
                          <dgm:adjLst/>
                        </dgm:shape>
                      </dgm:layoutNode>
                      <dgm:layoutNode name="preLine1" styleLbl="parChTrans1D1" moveWith="desTx1">
                        <dgm:alg type="sp"/>
                        <dgm:shape xmlns:r="http://schemas.openxmlformats.org/officeDocument/2006/relationships" type="line" r:blip="">
                          <dgm:adjLst/>
                        </dgm:shape>
                        <dgm:presOf/>
                      </dgm:layoutNode>
                      <dgm:layoutNode name="desTx1"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25">
                        <dgm:if name="Name26" axis="root ch" ptType="all node" func="cnt" op="gte" val="2">
                          <dgm:layoutNode name="postLine1" styleLbl="parChTrans1D1" moveWith="desTx1">
                            <dgm:alg type="sp"/>
                            <dgm:shape xmlns:r="http://schemas.openxmlformats.org/officeDocument/2006/relationships" type="line" r:blip="">
                              <dgm:adjLst/>
                            </dgm:shape>
                            <dgm:presOf/>
                          </dgm:layoutNode>
                        </dgm:if>
                        <dgm:else name="Name27"/>
                      </dgm:choose>
                    </dgm:layoutNode>
                  </dgm:forEach>
                  <dgm:choose name="Name28">
                    <dgm:if name="Name29" axis="root ch" ptType="all node" func="cnt" op="gte" val="2">
                      <dgm:forEach name="Name30" axis="self" ptType="parTrans">
                        <dgm:layoutNode name="Name31" styleLbl="parChTrans1D1">
                          <dgm:choose name="Name32">
                            <dgm:if name="Name33" func="var" arg="dir" op="equ" val="norm">
                              <dgm:alg type="conn">
                                <dgm:param type="dim" val="1D"/>
                                <dgm:param type="begPts" val="midL"/>
                                <dgm:param type="srcNode" val="parTx2"/>
                                <dgm:param type="endSty" val="noArr"/>
                                <dgm:param type="dstNode" val="anchor1"/>
                              </dgm:alg>
                            </dgm:if>
                            <dgm:else name="Name34">
                              <dgm:alg type="conn">
                                <dgm:param type="dim" val="1D"/>
                                <dgm:param type="begPts" val="midR"/>
                                <dgm:param type="endSty" val="noArr"/>
                                <dgm:param type="srcNode" val="parTx2"/>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35"/>
                  </dgm:choose>
                </dgm:forEach>
              </dgm:layoutNode>
              <dgm:choose name="Name36">
                <dgm:if name="Name37" axis="root ch" ptType="all node" func="cnt" op="gte" val="2">
                  <dgm:layoutNode name="spPost1">
                    <dgm:alg type="sp"/>
                    <dgm:shape xmlns:r="http://schemas.openxmlformats.org/officeDocument/2006/relationships" r:blip="">
                      <dgm:adjLst/>
                    </dgm:shape>
                  </dgm:layoutNode>
                </dgm:if>
                <dgm:else name="Name38"/>
              </dgm:choose>
            </dgm:if>
            <dgm:else name="Name39"/>
          </dgm:choose>
        </dgm:if>
        <dgm:if name="Name40" axis="self" ptType="node" func="pos" op="equ" val="2">
          <dgm:layoutNode name="parTx2"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41">
            <dgm:if name="Name42" axis="ch" ptType="node" func="cnt" op="gte" val="1">
              <dgm:layoutNode name="spPre2">
                <dgm:alg type="sp"/>
                <dgm:shape xmlns:r="http://schemas.openxmlformats.org/officeDocument/2006/relationships" r:blip="">
                  <dgm:adjLst/>
                </dgm:shape>
              </dgm:layoutNode>
              <dgm:layoutNode name="chLin2">
                <dgm:alg type="lin">
                  <dgm:param type="linDir" val="fromT"/>
                </dgm:alg>
                <dgm:shape xmlns:r="http://schemas.openxmlformats.org/officeDocument/2006/relationships" r:blip="">
                  <dgm:adjLst/>
                </dgm:shape>
                <dgm:presOf/>
                <dgm:constrLst>
                  <dgm:constr type="w" for="ch" forName="txAndLines2" refType="w" fact="0.77"/>
                  <dgm:constr type="w" for="ch" forName="top2" refType="w" refFor="ch" refForName="txAndLines2" fact="0.78"/>
                </dgm:constrLst>
                <dgm:forEach name="Name43" axis="ch">
                  <dgm:forEach name="Name44" axis="self" ptType="parTrans">
                    <dgm:layoutNode name="Name45" styleLbl="parChTrans1D1">
                      <dgm:choose name="Name46">
                        <dgm:if name="Name47" func="var" arg="dir" op="equ" val="norm">
                          <dgm:alg type="conn">
                            <dgm:param type="dim" val="1D"/>
                            <dgm:param type="begPts" val="midR"/>
                            <dgm:param type="endSty" val="noArr"/>
                            <dgm:param type="dstNode" val="anchor2"/>
                          </dgm:alg>
                        </dgm:if>
                        <dgm:else name="Name48">
                          <dgm:alg type="conn">
                            <dgm:param type="dim" val="1D"/>
                            <dgm:param type="begPts" val="midL"/>
                            <dgm:param type="endSty" val="noArr"/>
                            <dgm:param type="srcNode" val="parTx2"/>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49" axis="self" ptType="node">
                    <dgm:choose name="Name50">
                      <dgm:if name="Name51" axis="par ch" ptType="node node" func="cnt" op="equ" val="1">
                        <dgm:layoutNode name="top2">
                          <dgm:alg type="sp"/>
                          <dgm:shape xmlns:r="http://schemas.openxmlformats.org/officeDocument/2006/relationships" r:blip="">
                            <dgm:adjLst/>
                          </dgm:shape>
                          <dgm:constrLst>
                            <dgm:constr type="h" refType="w" fact="0.6"/>
                          </dgm:constrLst>
                        </dgm:layoutNode>
                      </dgm:if>
                      <dgm:else name="Name52"/>
                    </dgm:choose>
                    <dgm:layoutNode name="txAndLines2">
                      <dgm:choose name="Name53">
                        <dgm:if name="Name54" func="var" arg="dir" op="equ" val="norm">
                          <dgm:alg type="lin"/>
                        </dgm:if>
                        <dgm:else name="Name55">
                          <dgm:alg type="lin">
                            <dgm:param type="linDir" val="fromR"/>
                          </dgm:alg>
                        </dgm:else>
                      </dgm:choose>
                      <dgm:shape xmlns:r="http://schemas.openxmlformats.org/officeDocument/2006/relationships" r:blip="">
                        <dgm:adjLst/>
                      </dgm:shape>
                      <dgm:presOf/>
                      <dgm:choose name="Name56">
                        <dgm:if name="Name57" axis="root ch" ptType="all node" func="cnt" op="gte" val="3">
                          <dgm:constrLst>
                            <dgm:constr type="w" for="ch" forName="anchor2" refType="w"/>
                            <dgm:constr type="w" for="ch" forName="backup2" refType="w" fact="-1"/>
                            <dgm:constr type="w" for="ch" forName="preLine2" refType="w" fact="0.11"/>
                            <dgm:constr type="w" for="ch" forName="desTx2" refType="w" fact="0.78"/>
                            <dgm:constr type="w" for="ch" forName="postLine2" refType="w" fact="0.11"/>
                          </dgm:constrLst>
                        </dgm:if>
                        <dgm:else name="Name58">
                          <dgm:constrLst>
                            <dgm:constr type="w" for="ch" forName="anchor2" refType="w" fact="0.89"/>
                            <dgm:constr type="w" for="ch" forName="backup2" refType="w" fact="-0.89"/>
                            <dgm:constr type="w" for="ch" forName="preLine2" refType="w" fact="0.11"/>
                            <dgm:constr type="w" for="ch" forName="desTx2" refType="w" fact="0.78"/>
                          </dgm:constrLst>
                        </dgm:else>
                      </dgm:choose>
                      <dgm:layoutNode name="anchor2" moveWith="desTx2">
                        <dgm:alg type="sp"/>
                        <dgm:shape xmlns:r="http://schemas.openxmlformats.org/officeDocument/2006/relationships" r:blip="">
                          <dgm:adjLst/>
                        </dgm:shape>
                      </dgm:layoutNode>
                      <dgm:layoutNode name="backup2" moveWith="desTx2">
                        <dgm:alg type="sp"/>
                        <dgm:shape xmlns:r="http://schemas.openxmlformats.org/officeDocument/2006/relationships" r:blip="">
                          <dgm:adjLst/>
                        </dgm:shape>
                      </dgm:layoutNode>
                      <dgm:layoutNode name="preLine2" styleLbl="parChTrans1D1" moveWith="desTx2">
                        <dgm:alg type="sp"/>
                        <dgm:shape xmlns:r="http://schemas.openxmlformats.org/officeDocument/2006/relationships" type="line" r:blip="">
                          <dgm:adjLst/>
                        </dgm:shape>
                        <dgm:presOf/>
                      </dgm:layoutNode>
                      <dgm:layoutNode name="desTx2"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59">
                        <dgm:if name="Name60" axis="root ch" ptType="all node" func="cnt" op="gte" val="3">
                          <dgm:layoutNode name="postLine2" styleLbl="parChTrans1D1" moveWith="desTx2">
                            <dgm:alg type="sp"/>
                            <dgm:shape xmlns:r="http://schemas.openxmlformats.org/officeDocument/2006/relationships" type="line" r:blip="">
                              <dgm:adjLst/>
                            </dgm:shape>
                            <dgm:presOf/>
                          </dgm:layoutNode>
                        </dgm:if>
                        <dgm:else name="Name61"/>
                      </dgm:choose>
                    </dgm:layoutNode>
                  </dgm:forEach>
                  <dgm:choose name="Name62">
                    <dgm:if name="Name63" axis="root ch" ptType="all node" func="cnt" op="gte" val="3">
                      <dgm:forEach name="Name64" axis="self" ptType="parTrans">
                        <dgm:layoutNode name="Name65" styleLbl="parChTrans1D1">
                          <dgm:choose name="Name66">
                            <dgm:if name="Name67" func="var" arg="dir" op="equ" val="norm">
                              <dgm:alg type="conn">
                                <dgm:param type="dim" val="1D"/>
                                <dgm:param type="begPts" val="midL"/>
                                <dgm:param type="srcNode" val="parTx3"/>
                                <dgm:param type="endSty" val="noArr"/>
                                <dgm:param type="dstNode" val="anchor2"/>
                              </dgm:alg>
                            </dgm:if>
                            <dgm:else name="Name68">
                              <dgm:alg type="conn">
                                <dgm:param type="dim" val="1D"/>
                                <dgm:param type="begPts" val="midR"/>
                                <dgm:param type="endSty" val="noArr"/>
                                <dgm:param type="srcNode" val="parTx3"/>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69"/>
                  </dgm:choose>
                </dgm:forEach>
              </dgm:layoutNode>
              <dgm:choose name="Name70">
                <dgm:if name="Name71" axis="root ch" ptType="all node" func="cnt" op="gte" val="3">
                  <dgm:layoutNode name="spPost2">
                    <dgm:alg type="sp"/>
                    <dgm:shape xmlns:r="http://schemas.openxmlformats.org/officeDocument/2006/relationships" r:blip="">
                      <dgm:adjLst/>
                    </dgm:shape>
                  </dgm:layoutNode>
                </dgm:if>
                <dgm:else name="Name72"/>
              </dgm:choose>
            </dgm:if>
            <dgm:else name="Name73"/>
          </dgm:choose>
        </dgm:if>
        <dgm:if name="Name74" axis="self" ptType="node" func="pos" op="equ" val="3">
          <dgm:layoutNode name="parTx3"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5">
            <dgm:if name="Name76" axis="ch" ptType="node" func="cnt" op="gte" val="1">
              <dgm:layoutNode name="spPre3">
                <dgm:alg type="sp"/>
                <dgm:shape xmlns:r="http://schemas.openxmlformats.org/officeDocument/2006/relationships" r:blip="">
                  <dgm:adjLst/>
                </dgm:shape>
              </dgm:layoutNode>
              <dgm:layoutNode name="chLin3">
                <dgm:alg type="lin">
                  <dgm:param type="linDir" val="fromT"/>
                </dgm:alg>
                <dgm:shape xmlns:r="http://schemas.openxmlformats.org/officeDocument/2006/relationships" r:blip="">
                  <dgm:adjLst/>
                </dgm:shape>
                <dgm:presOf/>
                <dgm:constrLst>
                  <dgm:constr type="w" for="ch" forName="txAndLines3" refType="w" fact="0.77"/>
                  <dgm:constr type="w" for="ch" forName="top3" refType="w" refFor="ch" refForName="txAndLines3" fact="0.78"/>
                </dgm:constrLst>
                <dgm:forEach name="Name77" axis="ch">
                  <dgm:forEach name="Name78" axis="self" ptType="parTrans">
                    <dgm:layoutNode name="Name79" styleLbl="parChTrans1D1">
                      <dgm:choose name="Name80">
                        <dgm:if name="Name81" func="var" arg="dir" op="equ" val="norm">
                          <dgm:alg type="conn">
                            <dgm:param type="dim" val="1D"/>
                            <dgm:param type="begPts" val="midR"/>
                            <dgm:param type="endSty" val="noArr"/>
                            <dgm:param type="dstNode" val="anchor3"/>
                          </dgm:alg>
                        </dgm:if>
                        <dgm:else name="Name82">
                          <dgm:alg type="conn">
                            <dgm:param type="dim" val="1D"/>
                            <dgm:param type="begPts" val="midL"/>
                            <dgm:param type="endSty" val="noArr"/>
                            <dgm:param type="srcNode" val="parTx3"/>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83" axis="self" ptType="node">
                    <dgm:choose name="Name84">
                      <dgm:if name="Name85" axis="par ch" ptType="node node" func="cnt" op="equ" val="1">
                        <dgm:layoutNode name="top3">
                          <dgm:alg type="sp"/>
                          <dgm:shape xmlns:r="http://schemas.openxmlformats.org/officeDocument/2006/relationships" r:blip="">
                            <dgm:adjLst/>
                          </dgm:shape>
                          <dgm:constrLst>
                            <dgm:constr type="h" refType="w" fact="0.6"/>
                          </dgm:constrLst>
                        </dgm:layoutNode>
                      </dgm:if>
                      <dgm:else name="Name86"/>
                    </dgm:choose>
                    <dgm:layoutNode name="txAndLines3">
                      <dgm:choose name="Name87">
                        <dgm:if name="Name88" func="var" arg="dir" op="equ" val="norm">
                          <dgm:alg type="lin"/>
                        </dgm:if>
                        <dgm:else name="Name89">
                          <dgm:alg type="lin">
                            <dgm:param type="linDir" val="fromR"/>
                          </dgm:alg>
                        </dgm:else>
                      </dgm:choose>
                      <dgm:shape xmlns:r="http://schemas.openxmlformats.org/officeDocument/2006/relationships" r:blip="">
                        <dgm:adjLst/>
                      </dgm:shape>
                      <dgm:presOf/>
                      <dgm:choose name="Name90">
                        <dgm:if name="Name91" axis="root ch" ptType="all node" func="cnt" op="gte" val="4">
                          <dgm:constrLst>
                            <dgm:constr type="w" for="ch" forName="anchor3" refType="w"/>
                            <dgm:constr type="w" for="ch" forName="backup3" refType="w" fact="-1"/>
                            <dgm:constr type="w" for="ch" forName="preLine3" refType="w" fact="0.11"/>
                            <dgm:constr type="w" for="ch" forName="desTx3" refType="w" fact="0.78"/>
                            <dgm:constr type="w" for="ch" forName="postLine3" refType="w" fact="0.11"/>
                          </dgm:constrLst>
                        </dgm:if>
                        <dgm:else name="Name92">
                          <dgm:constrLst>
                            <dgm:constr type="w" for="ch" forName="anchor3" refType="w" fact="0.89"/>
                            <dgm:constr type="w" for="ch" forName="backup3" refType="w" fact="-0.89"/>
                            <dgm:constr type="w" for="ch" forName="preLine3" refType="w" fact="0.11"/>
                            <dgm:constr type="w" for="ch" forName="desTx3" refType="w" fact="0.78"/>
                          </dgm:constrLst>
                        </dgm:else>
                      </dgm:choose>
                      <dgm:layoutNode name="anchor3" moveWith="desTx3">
                        <dgm:alg type="sp"/>
                        <dgm:shape xmlns:r="http://schemas.openxmlformats.org/officeDocument/2006/relationships" r:blip="">
                          <dgm:adjLst/>
                        </dgm:shape>
                      </dgm:layoutNode>
                      <dgm:layoutNode name="backup3" moveWith="desTx3">
                        <dgm:alg type="sp"/>
                        <dgm:shape xmlns:r="http://schemas.openxmlformats.org/officeDocument/2006/relationships" r:blip="">
                          <dgm:adjLst/>
                        </dgm:shape>
                      </dgm:layoutNode>
                      <dgm:layoutNode name="preLine3" styleLbl="parChTrans1D1" moveWith="desTx3">
                        <dgm:alg type="sp"/>
                        <dgm:shape xmlns:r="http://schemas.openxmlformats.org/officeDocument/2006/relationships" type="line" r:blip="">
                          <dgm:adjLst/>
                        </dgm:shape>
                        <dgm:presOf/>
                      </dgm:layoutNode>
                      <dgm:layoutNode name="desTx3"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93">
                        <dgm:if name="Name94" axis="root ch" ptType="all node" func="cnt" op="gte" val="4">
                          <dgm:layoutNode name="postLine3" styleLbl="parChTrans1D1" moveWith="desTx3">
                            <dgm:alg type="sp"/>
                            <dgm:shape xmlns:r="http://schemas.openxmlformats.org/officeDocument/2006/relationships" type="line" r:blip="">
                              <dgm:adjLst/>
                            </dgm:shape>
                            <dgm:presOf/>
                          </dgm:layoutNode>
                        </dgm:if>
                        <dgm:else name="Name95"/>
                      </dgm:choose>
                    </dgm:layoutNode>
                  </dgm:forEach>
                  <dgm:choose name="Name96">
                    <dgm:if name="Name97" axis="root ch" ptType="all node" func="cnt" op="gte" val="4">
                      <dgm:forEach name="Name98" axis="self" ptType="parTrans">
                        <dgm:layoutNode name="Name99" styleLbl="parChTrans1D1">
                          <dgm:choose name="Name100">
                            <dgm:if name="Name101" func="var" arg="dir" op="equ" val="norm">
                              <dgm:alg type="conn">
                                <dgm:param type="dim" val="1D"/>
                                <dgm:param type="begPts" val="midL"/>
                                <dgm:param type="srcNode" val="parTx4"/>
                                <dgm:param type="endSty" val="noArr"/>
                                <dgm:param type="dstNode" val="anchor3"/>
                              </dgm:alg>
                            </dgm:if>
                            <dgm:else name="Name102">
                              <dgm:alg type="conn">
                                <dgm:param type="dim" val="1D"/>
                                <dgm:param type="begPts" val="midR"/>
                                <dgm:param type="endSty" val="noArr"/>
                                <dgm:param type="srcNode" val="parTx4"/>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03"/>
                  </dgm:choose>
                </dgm:forEach>
              </dgm:layoutNode>
              <dgm:choose name="Name104">
                <dgm:if name="Name105" axis="root ch" ptType="all node" func="cnt" op="gte" val="4">
                  <dgm:layoutNode name="spPost3">
                    <dgm:alg type="sp"/>
                    <dgm:shape xmlns:r="http://schemas.openxmlformats.org/officeDocument/2006/relationships" r:blip="">
                      <dgm:adjLst/>
                    </dgm:shape>
                  </dgm:layoutNode>
                </dgm:if>
                <dgm:else name="Name106"/>
              </dgm:choose>
            </dgm:if>
            <dgm:else name="Name107"/>
          </dgm:choose>
        </dgm:if>
        <dgm:if name="Name108" axis="self" ptType="node" func="pos" op="equ" val="4">
          <dgm:layoutNode name="parTx4"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09">
            <dgm:if name="Name110" axis="ch" ptType="node" func="cnt" op="gte" val="1">
              <dgm:layoutNode name="spPre4">
                <dgm:alg type="sp"/>
                <dgm:shape xmlns:r="http://schemas.openxmlformats.org/officeDocument/2006/relationships" r:blip="">
                  <dgm:adjLst/>
                </dgm:shape>
              </dgm:layoutNode>
              <dgm:layoutNode name="chLin4">
                <dgm:alg type="lin">
                  <dgm:param type="linDir" val="fromT"/>
                </dgm:alg>
                <dgm:shape xmlns:r="http://schemas.openxmlformats.org/officeDocument/2006/relationships" r:blip="">
                  <dgm:adjLst/>
                </dgm:shape>
                <dgm:presOf/>
                <dgm:constrLst>
                  <dgm:constr type="w" for="ch" forName="txAndLines4" refType="w" fact="0.77"/>
                  <dgm:constr type="w" for="ch" forName="top4" refType="w" refFor="ch" refForName="txAndLines4" fact="0.78"/>
                </dgm:constrLst>
                <dgm:forEach name="Name111" axis="ch">
                  <dgm:forEach name="Name112" axis="self" ptType="parTrans">
                    <dgm:layoutNode name="Name113" styleLbl="parChTrans1D1">
                      <dgm:choose name="Name114">
                        <dgm:if name="Name115" func="var" arg="dir" op="equ" val="norm">
                          <dgm:alg type="conn">
                            <dgm:param type="dim" val="1D"/>
                            <dgm:param type="begPts" val="midR"/>
                            <dgm:param type="endSty" val="noArr"/>
                            <dgm:param type="dstNode" val="anchor4"/>
                          </dgm:alg>
                        </dgm:if>
                        <dgm:else name="Name116">
                          <dgm:alg type="conn">
                            <dgm:param type="dim" val="1D"/>
                            <dgm:param type="begPts" val="midL"/>
                            <dgm:param type="endSty" val="noArr"/>
                            <dgm:param type="srcNode" val="parTx4"/>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17" axis="self" ptType="node">
                    <dgm:choose name="Name118">
                      <dgm:if name="Name119" axis="par ch" ptType="node node" func="cnt" op="equ" val="1">
                        <dgm:layoutNode name="top4">
                          <dgm:alg type="sp"/>
                          <dgm:shape xmlns:r="http://schemas.openxmlformats.org/officeDocument/2006/relationships" r:blip="">
                            <dgm:adjLst/>
                          </dgm:shape>
                          <dgm:constrLst>
                            <dgm:constr type="h" refType="w" fact="0.6"/>
                          </dgm:constrLst>
                        </dgm:layoutNode>
                      </dgm:if>
                      <dgm:else name="Name120"/>
                    </dgm:choose>
                    <dgm:layoutNode name="txAndLines4">
                      <dgm:choose name="Name121">
                        <dgm:if name="Name122" func="var" arg="dir" op="equ" val="norm">
                          <dgm:alg type="lin"/>
                        </dgm:if>
                        <dgm:else name="Name123">
                          <dgm:alg type="lin">
                            <dgm:param type="linDir" val="fromR"/>
                          </dgm:alg>
                        </dgm:else>
                      </dgm:choose>
                      <dgm:shape xmlns:r="http://schemas.openxmlformats.org/officeDocument/2006/relationships" r:blip="">
                        <dgm:adjLst/>
                      </dgm:shape>
                      <dgm:presOf/>
                      <dgm:choose name="Name124">
                        <dgm:if name="Name125" axis="root ch" ptType="all node" func="cnt" op="gte" val="5">
                          <dgm:constrLst>
                            <dgm:constr type="w" for="ch" forName="anchor4" refType="w"/>
                            <dgm:constr type="w" for="ch" forName="backup4" refType="w" fact="-1"/>
                            <dgm:constr type="w" for="ch" forName="preLine4" refType="w" fact="0.11"/>
                            <dgm:constr type="w" for="ch" forName="desTx4" refType="w" fact="0.78"/>
                            <dgm:constr type="w" for="ch" forName="postLine4" refType="w" fact="0.11"/>
                          </dgm:constrLst>
                        </dgm:if>
                        <dgm:else name="Name126">
                          <dgm:constrLst>
                            <dgm:constr type="w" for="ch" forName="anchor4" refType="w" fact="0.89"/>
                            <dgm:constr type="w" for="ch" forName="backup4" refType="w" fact="-0.89"/>
                            <dgm:constr type="w" for="ch" forName="preLine4" refType="w" fact="0.11"/>
                            <dgm:constr type="w" for="ch" forName="desTx4" refType="w" fact="0.78"/>
                          </dgm:constrLst>
                        </dgm:else>
                      </dgm:choose>
                      <dgm:layoutNode name="anchor4" moveWith="desTx4">
                        <dgm:alg type="sp"/>
                        <dgm:shape xmlns:r="http://schemas.openxmlformats.org/officeDocument/2006/relationships" r:blip="">
                          <dgm:adjLst/>
                        </dgm:shape>
                      </dgm:layoutNode>
                      <dgm:layoutNode name="backup4" moveWith="desTx4">
                        <dgm:alg type="sp"/>
                        <dgm:shape xmlns:r="http://schemas.openxmlformats.org/officeDocument/2006/relationships" r:blip="">
                          <dgm:adjLst/>
                        </dgm:shape>
                      </dgm:layoutNode>
                      <dgm:layoutNode name="preLine4" styleLbl="parChTrans1D1" moveWith="desTx4">
                        <dgm:alg type="sp"/>
                        <dgm:shape xmlns:r="http://schemas.openxmlformats.org/officeDocument/2006/relationships" type="line" r:blip="">
                          <dgm:adjLst/>
                        </dgm:shape>
                        <dgm:presOf/>
                      </dgm:layoutNode>
                      <dgm:layoutNode name="desTx4"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27">
                        <dgm:if name="Name128" axis="root ch" ptType="all node" func="cnt" op="gte" val="5">
                          <dgm:layoutNode name="postLine4" styleLbl="parChTrans1D1" moveWith="desTx4">
                            <dgm:alg type="sp"/>
                            <dgm:shape xmlns:r="http://schemas.openxmlformats.org/officeDocument/2006/relationships" type="line" r:blip="">
                              <dgm:adjLst/>
                            </dgm:shape>
                            <dgm:presOf/>
                          </dgm:layoutNode>
                        </dgm:if>
                        <dgm:else name="Name129"/>
                      </dgm:choose>
                    </dgm:layoutNode>
                  </dgm:forEach>
                  <dgm:choose name="Name130">
                    <dgm:if name="Name131" axis="root ch" ptType="all node" func="cnt" op="gte" val="5">
                      <dgm:forEach name="Name132" axis="self" ptType="parTrans">
                        <dgm:layoutNode name="Name133" styleLbl="parChTrans1D1">
                          <dgm:choose name="Name134">
                            <dgm:if name="Name135" func="var" arg="dir" op="equ" val="norm">
                              <dgm:alg type="conn">
                                <dgm:param type="dim" val="1D"/>
                                <dgm:param type="begPts" val="midL"/>
                                <dgm:param type="srcNode" val="parTx5"/>
                                <dgm:param type="endSty" val="noArr"/>
                                <dgm:param type="dstNode" val="anchor4"/>
                              </dgm:alg>
                            </dgm:if>
                            <dgm:else name="Name136">
                              <dgm:alg type="conn">
                                <dgm:param type="dim" val="1D"/>
                                <dgm:param type="begPts" val="midR"/>
                                <dgm:param type="endSty" val="noArr"/>
                                <dgm:param type="srcNode" val="parTx5"/>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37"/>
                  </dgm:choose>
                </dgm:forEach>
              </dgm:layoutNode>
              <dgm:choose name="Name138">
                <dgm:if name="Name139" axis="root ch" ptType="all node" func="cnt" op="gte" val="5">
                  <dgm:layoutNode name="spPost4">
                    <dgm:alg type="sp"/>
                    <dgm:shape xmlns:r="http://schemas.openxmlformats.org/officeDocument/2006/relationships" r:blip="">
                      <dgm:adjLst/>
                    </dgm:shape>
                  </dgm:layoutNode>
                </dgm:if>
                <dgm:else name="Name140"/>
              </dgm:choose>
            </dgm:if>
            <dgm:else name="Name141"/>
          </dgm:choose>
        </dgm:if>
        <dgm:if name="Name142" axis="self" ptType="node" func="pos" op="equ" val="5">
          <dgm:layoutNode name="parTx5"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43">
            <dgm:if name="Name144" axis="ch" ptType="node" func="cnt" op="gte" val="1">
              <dgm:layoutNode name="spPre5">
                <dgm:alg type="sp"/>
                <dgm:shape xmlns:r="http://schemas.openxmlformats.org/officeDocument/2006/relationships" r:blip="">
                  <dgm:adjLst/>
                </dgm:shape>
              </dgm:layoutNode>
              <dgm:layoutNode name="chLin5">
                <dgm:alg type="lin">
                  <dgm:param type="linDir" val="fromT"/>
                </dgm:alg>
                <dgm:shape xmlns:r="http://schemas.openxmlformats.org/officeDocument/2006/relationships" r:blip="">
                  <dgm:adjLst/>
                </dgm:shape>
                <dgm:presOf/>
                <dgm:constrLst>
                  <dgm:constr type="w" for="ch" forName="txAndLines5" refType="w" fact="0.77"/>
                  <dgm:constr type="w" for="ch" forName="top5" refType="w" refFor="ch" refForName="txAndLines5" fact="0.78"/>
                </dgm:constrLst>
                <dgm:forEach name="Name145" axis="ch">
                  <dgm:forEach name="Name146" axis="self" ptType="parTrans">
                    <dgm:layoutNode name="Name147" styleLbl="parChTrans1D1">
                      <dgm:choose name="Name148">
                        <dgm:if name="Name149" func="var" arg="dir" op="equ" val="norm">
                          <dgm:alg type="conn">
                            <dgm:param type="dim" val="1D"/>
                            <dgm:param type="begPts" val="midR"/>
                            <dgm:param type="endSty" val="noArr"/>
                            <dgm:param type="dstNode" val="anchor5"/>
                          </dgm:alg>
                        </dgm:if>
                        <dgm:else name="Name150">
                          <dgm:alg type="conn">
                            <dgm:param type="dim" val="1D"/>
                            <dgm:param type="begPts" val="midL"/>
                            <dgm:param type="endSty" val="noArr"/>
                            <dgm:param type="srcNode" val="parTx5"/>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1" axis="self" ptType="node">
                    <dgm:choose name="Name152">
                      <dgm:if name="Name153" axis="par ch" ptType="node node" func="cnt" op="equ" val="1">
                        <dgm:layoutNode name="top5">
                          <dgm:alg type="sp"/>
                          <dgm:shape xmlns:r="http://schemas.openxmlformats.org/officeDocument/2006/relationships" r:blip="">
                            <dgm:adjLst/>
                          </dgm:shape>
                          <dgm:constrLst>
                            <dgm:constr type="h" refType="w" fact="0.6"/>
                          </dgm:constrLst>
                        </dgm:layoutNode>
                      </dgm:if>
                      <dgm:else name="Name154"/>
                    </dgm:choose>
                    <dgm:layoutNode name="txAndLines5">
                      <dgm:choose name="Name155">
                        <dgm:if name="Name156" func="var" arg="dir" op="equ" val="norm">
                          <dgm:alg type="lin"/>
                        </dgm:if>
                        <dgm:else name="Name157">
                          <dgm:alg type="lin">
                            <dgm:param type="linDir" val="fromR"/>
                          </dgm:alg>
                        </dgm:else>
                      </dgm:choose>
                      <dgm:shape xmlns:r="http://schemas.openxmlformats.org/officeDocument/2006/relationships" r:blip="">
                        <dgm:adjLst/>
                      </dgm:shape>
                      <dgm:presOf/>
                      <dgm:choose name="Name158">
                        <dgm:if name="Name159" axis="root ch" ptType="all node" func="cnt" op="gte" val="6">
                          <dgm:constrLst>
                            <dgm:constr type="w" for="ch" forName="anchor5" refType="w"/>
                            <dgm:constr type="w" for="ch" forName="backup5" refType="w" fact="-1"/>
                            <dgm:constr type="w" for="ch" forName="preLine5" refType="w" fact="0.11"/>
                            <dgm:constr type="w" for="ch" forName="desTx5" refType="w" fact="0.78"/>
                            <dgm:constr type="w" for="ch" forName="postLine5" refType="w" fact="0.11"/>
                          </dgm:constrLst>
                        </dgm:if>
                        <dgm:else name="Name160">
                          <dgm:constrLst>
                            <dgm:constr type="w" for="ch" forName="anchor5" refType="w" fact="0.89"/>
                            <dgm:constr type="w" for="ch" forName="backup5" refType="w" fact="-0.89"/>
                            <dgm:constr type="w" for="ch" forName="preLine5" refType="w" fact="0.11"/>
                            <dgm:constr type="w" for="ch" forName="desTx5" refType="w" fact="0.78"/>
                          </dgm:constrLst>
                        </dgm:else>
                      </dgm:choose>
                      <dgm:layoutNode name="anchor5" moveWith="desTx5">
                        <dgm:alg type="sp"/>
                        <dgm:shape xmlns:r="http://schemas.openxmlformats.org/officeDocument/2006/relationships" r:blip="">
                          <dgm:adjLst/>
                        </dgm:shape>
                      </dgm:layoutNode>
                      <dgm:layoutNode name="backup5" moveWith="desTx5">
                        <dgm:alg type="sp"/>
                        <dgm:shape xmlns:r="http://schemas.openxmlformats.org/officeDocument/2006/relationships" r:blip="">
                          <dgm:adjLst/>
                        </dgm:shape>
                      </dgm:layoutNode>
                      <dgm:layoutNode name="preLine5" styleLbl="parChTrans1D1" moveWith="desTx5">
                        <dgm:alg type="sp"/>
                        <dgm:shape xmlns:r="http://schemas.openxmlformats.org/officeDocument/2006/relationships" type="line" r:blip="">
                          <dgm:adjLst/>
                        </dgm:shape>
                        <dgm:presOf/>
                      </dgm:layoutNode>
                      <dgm:layoutNode name="desTx5"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61">
                        <dgm:if name="Name162" axis="root ch" ptType="all node" func="cnt" op="gte" val="6">
                          <dgm:layoutNode name="postLine5" styleLbl="parChTrans1D1" moveWith="desTx5">
                            <dgm:alg type="sp"/>
                            <dgm:shape xmlns:r="http://schemas.openxmlformats.org/officeDocument/2006/relationships" type="line" r:blip="">
                              <dgm:adjLst/>
                            </dgm:shape>
                            <dgm:presOf/>
                          </dgm:layoutNode>
                        </dgm:if>
                        <dgm:else name="Name163"/>
                      </dgm:choose>
                    </dgm:layoutNode>
                  </dgm:forEach>
                  <dgm:choose name="Name164">
                    <dgm:if name="Name165" axis="root ch" ptType="all node" func="cnt" op="gte" val="6">
                      <dgm:forEach name="Name166" axis="self" ptType="parTrans">
                        <dgm:layoutNode name="Name167" styleLbl="parChTrans1D1">
                          <dgm:choose name="Name168">
                            <dgm:if name="Name169" func="var" arg="dir" op="equ" val="norm">
                              <dgm:alg type="conn">
                                <dgm:param type="dim" val="1D"/>
                                <dgm:param type="begPts" val="midL"/>
                                <dgm:param type="srcNode" val="parTx6"/>
                                <dgm:param type="endSty" val="noArr"/>
                                <dgm:param type="dstNode" val="anchor5"/>
                              </dgm:alg>
                            </dgm:if>
                            <dgm:else name="Name170">
                              <dgm:alg type="conn">
                                <dgm:param type="dim" val="1D"/>
                                <dgm:param type="begPts" val="midR"/>
                                <dgm:param type="endSty" val="noArr"/>
                                <dgm:param type="srcNode" val="parTx6"/>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71"/>
                  </dgm:choose>
                </dgm:forEach>
              </dgm:layoutNode>
              <dgm:choose name="Name172">
                <dgm:if name="Name173" axis="root ch" ptType="all node" func="cnt" op="gte" val="6">
                  <dgm:layoutNode name="spPost5">
                    <dgm:alg type="sp"/>
                    <dgm:shape xmlns:r="http://schemas.openxmlformats.org/officeDocument/2006/relationships" r:blip="">
                      <dgm:adjLst/>
                    </dgm:shape>
                  </dgm:layoutNode>
                </dgm:if>
                <dgm:else name="Name174"/>
              </dgm:choose>
            </dgm:if>
            <dgm:else name="Name175"/>
          </dgm:choose>
        </dgm:if>
        <dgm:if name="Name176" axis="self" ptType="node" func="pos" op="equ" val="6">
          <dgm:layoutNode name="parTx6"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77">
            <dgm:if name="Name178" axis="ch" ptType="node" func="cnt" op="gte" val="1">
              <dgm:layoutNode name="spPre6">
                <dgm:alg type="sp"/>
                <dgm:shape xmlns:r="http://schemas.openxmlformats.org/officeDocument/2006/relationships" r:blip="">
                  <dgm:adjLst/>
                </dgm:shape>
              </dgm:layoutNode>
              <dgm:layoutNode name="chLin6">
                <dgm:alg type="lin">
                  <dgm:param type="linDir" val="fromT"/>
                </dgm:alg>
                <dgm:shape xmlns:r="http://schemas.openxmlformats.org/officeDocument/2006/relationships" r:blip="">
                  <dgm:adjLst/>
                </dgm:shape>
                <dgm:presOf/>
                <dgm:constrLst>
                  <dgm:constr type="w" for="ch" forName="txAndLines6" refType="w" fact="0.77"/>
                  <dgm:constr type="w" for="ch" forName="top6" refType="w" refFor="ch" refForName="txAndLines6" fact="0.78"/>
                </dgm:constrLst>
                <dgm:forEach name="Name179" axis="ch">
                  <dgm:forEach name="Name180" axis="self" ptType="parTrans">
                    <dgm:layoutNode name="Name181" styleLbl="parChTrans1D1">
                      <dgm:choose name="Name182">
                        <dgm:if name="Name183" func="var" arg="dir" op="equ" val="norm">
                          <dgm:alg type="conn">
                            <dgm:param type="dim" val="1D"/>
                            <dgm:param type="begPts" val="midR"/>
                            <dgm:param type="endSty" val="noArr"/>
                            <dgm:param type="dstNode" val="anchor6"/>
                          </dgm:alg>
                        </dgm:if>
                        <dgm:else name="Name184">
                          <dgm:alg type="conn">
                            <dgm:param type="dim" val="1D"/>
                            <dgm:param type="begPts" val="midL"/>
                            <dgm:param type="endSty" val="noArr"/>
                            <dgm:param type="srcNode" val="parTx6"/>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85" axis="self" ptType="node">
                    <dgm:choose name="Name186">
                      <dgm:if name="Name187" axis="par ch" ptType="node node" func="cnt" op="equ" val="1">
                        <dgm:layoutNode name="top6">
                          <dgm:alg type="sp"/>
                          <dgm:shape xmlns:r="http://schemas.openxmlformats.org/officeDocument/2006/relationships" r:blip="">
                            <dgm:adjLst/>
                          </dgm:shape>
                          <dgm:constrLst>
                            <dgm:constr type="h" refType="w" fact="0.6"/>
                          </dgm:constrLst>
                        </dgm:layoutNode>
                      </dgm:if>
                      <dgm:else name="Name188"/>
                    </dgm:choose>
                    <dgm:layoutNode name="txAndLines6">
                      <dgm:choose name="Name189">
                        <dgm:if name="Name190" func="var" arg="dir" op="equ" val="norm">
                          <dgm:alg type="lin"/>
                        </dgm:if>
                        <dgm:else name="Name191">
                          <dgm:alg type="lin">
                            <dgm:param type="linDir" val="fromR"/>
                          </dgm:alg>
                        </dgm:else>
                      </dgm:choose>
                      <dgm:shape xmlns:r="http://schemas.openxmlformats.org/officeDocument/2006/relationships" r:blip="">
                        <dgm:adjLst/>
                      </dgm:shape>
                      <dgm:presOf/>
                      <dgm:choose name="Name192">
                        <dgm:if name="Name193" axis="root ch" ptType="all node" func="cnt" op="gte" val="7">
                          <dgm:constrLst>
                            <dgm:constr type="w" for="ch" forName="anchor6" refType="w"/>
                            <dgm:constr type="w" for="ch" forName="backup6" refType="w" fact="-1"/>
                            <dgm:constr type="w" for="ch" forName="preLine6" refType="w" fact="0.11"/>
                            <dgm:constr type="w" for="ch" forName="desTx6" refType="w" fact="0.78"/>
                            <dgm:constr type="w" for="ch" forName="postLine6" refType="w" fact="0.11"/>
                          </dgm:constrLst>
                        </dgm:if>
                        <dgm:else name="Name194">
                          <dgm:constrLst>
                            <dgm:constr type="w" for="ch" forName="anchor6" refType="w" fact="0.89"/>
                            <dgm:constr type="w" for="ch" forName="backup6" refType="w" fact="-0.89"/>
                            <dgm:constr type="w" for="ch" forName="preLine6" refType="w" fact="0.11"/>
                            <dgm:constr type="w" for="ch" forName="desTx6" refType="w" fact="0.78"/>
                          </dgm:constrLst>
                        </dgm:else>
                      </dgm:choose>
                      <dgm:layoutNode name="anchor6" moveWith="desTx6">
                        <dgm:alg type="sp"/>
                        <dgm:shape xmlns:r="http://schemas.openxmlformats.org/officeDocument/2006/relationships" r:blip="">
                          <dgm:adjLst/>
                        </dgm:shape>
                      </dgm:layoutNode>
                      <dgm:layoutNode name="backup6" moveWith="desTx6">
                        <dgm:alg type="sp"/>
                        <dgm:shape xmlns:r="http://schemas.openxmlformats.org/officeDocument/2006/relationships" r:blip="">
                          <dgm:adjLst/>
                        </dgm:shape>
                      </dgm:layoutNode>
                      <dgm:layoutNode name="preLine6" styleLbl="parChTrans1D1" moveWith="desTx6">
                        <dgm:alg type="sp"/>
                        <dgm:shape xmlns:r="http://schemas.openxmlformats.org/officeDocument/2006/relationships" type="line" r:blip="">
                          <dgm:adjLst/>
                        </dgm:shape>
                        <dgm:presOf/>
                      </dgm:layoutNode>
                      <dgm:layoutNode name="desTx6"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95">
                        <dgm:if name="Name196" axis="root ch" ptType="all node" func="cnt" op="gte" val="7">
                          <dgm:layoutNode name="postLine6" styleLbl="parChTrans1D1" moveWith="desTx6">
                            <dgm:alg type="sp"/>
                            <dgm:shape xmlns:r="http://schemas.openxmlformats.org/officeDocument/2006/relationships" type="line" r:blip="">
                              <dgm:adjLst/>
                            </dgm:shape>
                            <dgm:presOf/>
                          </dgm:layoutNode>
                        </dgm:if>
                        <dgm:else name="Name197"/>
                      </dgm:choose>
                    </dgm:layoutNode>
                  </dgm:forEach>
                  <dgm:choose name="Name198">
                    <dgm:if name="Name199" axis="root ch" ptType="all node" func="cnt" op="gte" val="7">
                      <dgm:forEach name="Name200" axis="self" ptType="parTrans">
                        <dgm:layoutNode name="Name201" styleLbl="parChTrans1D1">
                          <dgm:choose name="Name202">
                            <dgm:if name="Name203" func="var" arg="dir" op="equ" val="norm">
                              <dgm:alg type="conn">
                                <dgm:param type="dim" val="1D"/>
                                <dgm:param type="begPts" val="midL"/>
                                <dgm:param type="srcNode" val="parTx7"/>
                                <dgm:param type="endSty" val="noArr"/>
                                <dgm:param type="dstNode" val="anchor6"/>
                              </dgm:alg>
                            </dgm:if>
                            <dgm:else name="Name204">
                              <dgm:alg type="conn">
                                <dgm:param type="dim" val="1D"/>
                                <dgm:param type="begPts" val="midR"/>
                                <dgm:param type="endSty" val="noArr"/>
                                <dgm:param type="srcNode" val="parTx7"/>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205"/>
                  </dgm:choose>
                </dgm:forEach>
              </dgm:layoutNode>
              <dgm:choose name="Name206">
                <dgm:if name="Name207" axis="root ch" ptType="all node" func="cnt" op="gte" val="7">
                  <dgm:layoutNode name="spPost6">
                    <dgm:alg type="sp"/>
                    <dgm:shape xmlns:r="http://schemas.openxmlformats.org/officeDocument/2006/relationships" r:blip="">
                      <dgm:adjLst/>
                    </dgm:shape>
                  </dgm:layoutNode>
                </dgm:if>
                <dgm:else name="Name208"/>
              </dgm:choose>
            </dgm:if>
            <dgm:else name="Name209"/>
          </dgm:choose>
        </dgm:if>
        <dgm:if name="Name210" axis="self" ptType="node" func="pos" op="equ" val="7">
          <dgm:layoutNode name="parTx7"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211">
            <dgm:if name="Name212" axis="ch" ptType="node" func="cnt" op="gte" val="1">
              <dgm:layoutNode name="spPre7">
                <dgm:alg type="sp"/>
                <dgm:shape xmlns:r="http://schemas.openxmlformats.org/officeDocument/2006/relationships" r:blip="">
                  <dgm:adjLst/>
                </dgm:shape>
              </dgm:layoutNode>
              <dgm:layoutNode name="chLin7">
                <dgm:alg type="lin">
                  <dgm:param type="linDir" val="fromT"/>
                </dgm:alg>
                <dgm:shape xmlns:r="http://schemas.openxmlformats.org/officeDocument/2006/relationships" r:blip="">
                  <dgm:adjLst/>
                </dgm:shape>
                <dgm:presOf/>
                <dgm:constrLst>
                  <dgm:constr type="w" for="ch" forName="txAndLines7" refType="w" fact="0.77"/>
                  <dgm:constr type="w" for="ch" forName="top7" refType="w" refFor="ch" refForName="txAndLines7" fact="0.78"/>
                </dgm:constrLst>
                <dgm:forEach name="Name213" axis="ch">
                  <dgm:forEach name="Name214" axis="self" ptType="parTrans">
                    <dgm:layoutNode name="Name215" styleLbl="parChTrans1D1">
                      <dgm:choose name="Name216">
                        <dgm:if name="Name217" func="var" arg="dir" op="equ" val="norm">
                          <dgm:alg type="conn">
                            <dgm:param type="dim" val="1D"/>
                            <dgm:param type="begPts" val="midR"/>
                            <dgm:param type="endSty" val="noArr"/>
                            <dgm:param type="dstNode" val="anchor7"/>
                          </dgm:alg>
                        </dgm:if>
                        <dgm:else name="Name218">
                          <dgm:alg type="conn">
                            <dgm:param type="dim" val="1D"/>
                            <dgm:param type="begPts" val="midL"/>
                            <dgm:param type="endSty" val="noArr"/>
                            <dgm:param type="srcNode" val="parTx7"/>
                            <dgm:param type="dstNode" val="anchor7"/>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219" axis="self" ptType="node">
                    <dgm:choose name="Name220">
                      <dgm:if name="Name221" axis="par ch" ptType="node node" func="cnt" op="equ" val="1">
                        <dgm:layoutNode name="top7">
                          <dgm:alg type="sp"/>
                          <dgm:shape xmlns:r="http://schemas.openxmlformats.org/officeDocument/2006/relationships" r:blip="">
                            <dgm:adjLst/>
                          </dgm:shape>
                          <dgm:constrLst>
                            <dgm:constr type="h" refType="w" fact="0.6"/>
                          </dgm:constrLst>
                        </dgm:layoutNode>
                      </dgm:if>
                      <dgm:else name="Name222"/>
                    </dgm:choose>
                    <dgm:layoutNode name="txAndLines7">
                      <dgm:choose name="Name223">
                        <dgm:if name="Name224" func="var" arg="dir" op="equ" val="norm">
                          <dgm:alg type="lin"/>
                        </dgm:if>
                        <dgm:else name="Name225">
                          <dgm:alg type="lin">
                            <dgm:param type="linDir" val="fromR"/>
                          </dgm:alg>
                        </dgm:else>
                      </dgm:choose>
                      <dgm:shape xmlns:r="http://schemas.openxmlformats.org/officeDocument/2006/relationships" r:blip="">
                        <dgm:adjLst/>
                      </dgm:shape>
                      <dgm:presOf/>
                      <dgm:constrLst>
                        <dgm:constr type="w" for="ch" forName="anchor7" refType="w" fact="0.89"/>
                        <dgm:constr type="w" for="ch" forName="backup7" refType="w" fact="-0.89"/>
                        <dgm:constr type="w" for="ch" forName="preLine7" refType="w" fact="0.11"/>
                        <dgm:constr type="w" for="ch" forName="desTx7" refType="w" fact="0.78"/>
                      </dgm:constrLst>
                      <dgm:layoutNode name="anchor7" moveWith="desTx7">
                        <dgm:alg type="sp"/>
                        <dgm:shape xmlns:r="http://schemas.openxmlformats.org/officeDocument/2006/relationships" r:blip="">
                          <dgm:adjLst/>
                        </dgm:shape>
                      </dgm:layoutNode>
                      <dgm:layoutNode name="backup7" moveWith="desTx7">
                        <dgm:alg type="sp"/>
                        <dgm:shape xmlns:r="http://schemas.openxmlformats.org/officeDocument/2006/relationships" r:blip="">
                          <dgm:adjLst/>
                        </dgm:shape>
                      </dgm:layoutNode>
                      <dgm:layoutNode name="preLine7" styleLbl="parChTrans1D1" moveWith="desTx7">
                        <dgm:alg type="sp"/>
                        <dgm:shape xmlns:r="http://schemas.openxmlformats.org/officeDocument/2006/relationships" type="line" r:blip="">
                          <dgm:adjLst/>
                        </dgm:shape>
                        <dgm:presOf/>
                      </dgm:layoutNode>
                      <dgm:layoutNode name="desTx7"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layoutNode>
                  </dgm:forEach>
                </dgm:forEach>
              </dgm:layoutNode>
            </dgm:if>
            <dgm:else name="Name226"/>
          </dgm:choose>
        </dgm:if>
        <dgm:else name="Name227"/>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9/3/layout/SubStepProcess">
  <dgm:title val=""/>
  <dgm:desc val=""/>
  <dgm:catLst>
    <dgm:cat type="process" pri="12250"/>
  </dgm:catLst>
  <dgm:sampData>
    <dgm:dataModel>
      <dgm:ptLst>
        <dgm:pt modelId="0" type="doc"/>
        <dgm:pt modelId="1">
          <dgm:prSet phldr="1"/>
        </dgm:pt>
        <dgm:pt modelId="11">
          <dgm:prSet phldr="1"/>
        </dgm:pt>
        <dgm:pt modelId="12">
          <dgm:prSet phldr="1"/>
        </dgm:pt>
        <dgm:pt modelId="2">
          <dgm:prSet phldr="1"/>
        </dgm:pt>
        <dgm:pt modelId="3">
          <dgm:prSet phldr="1"/>
        </dgm:pt>
      </dgm:ptLst>
      <dgm:cxnLst>
        <dgm:cxn modelId="6" srcId="0" destId="1" srcOrd="0" destOrd="0"/>
        <dgm:cxn modelId="61" srcId="1" destId="11" srcOrd="0" destOrd="0"/>
        <dgm:cxn modelId="62" srcId="1" destId="12" srcOrd="1" destOrd="0"/>
        <dgm:cxn modelId="7" srcId="0" destId="2" srcOrd="0" destOrd="0"/>
        <dgm:cxn modelId="8" srcId="0" destId="3" srcOrd="0" destOrd="0"/>
      </dgm:cxnLst>
      <dgm:bg/>
      <dgm:whole/>
    </dgm:dataModel>
  </dgm:sampData>
  <dgm:styleData>
    <dgm:dataModel>
      <dgm:ptLst>
        <dgm:pt modelId="0" type="doc"/>
        <dgm:pt modelId="1">
          <dgm:prSet phldr="1"/>
        </dgm:pt>
        <dgm:pt modelId="11">
          <dgm:prSet phldr="1"/>
        </dgm:pt>
        <dgm:pt modelId="12">
          <dgm:prSet phldr="1"/>
        </dgm:pt>
        <dgm:pt modelId="2">
          <dgm:prSet phldr="1"/>
        </dgm:pt>
      </dgm:ptLst>
      <dgm:cxnLst>
        <dgm:cxn modelId="4" srcId="0" destId="1" srcOrd="0" destOrd="0"/>
        <dgm:cxn modelId="41" srcId="1" destId="11" srcOrd="0" destOrd="0"/>
        <dgm:cxn modelId="42" srcId="1" destId="12" srcOrd="1" destOrd="0"/>
        <dgm:cxn modelId="5" srcId="0" destId="2" srcOrd="0" destOrd="0"/>
      </dgm:cxnLst>
      <dgm:bg/>
      <dgm:whole/>
    </dgm:dataModel>
  </dgm:styleData>
  <dgm:clrData>
    <dgm:dataModel>
      <dgm:ptLst>
        <dgm:pt modelId="0" type="doc"/>
        <dgm:pt modelId="1">
          <dgm:prSet phldr="1"/>
        </dgm:pt>
        <dgm:pt modelId="11">
          <dgm:prSet phldr="1"/>
        </dgm:pt>
        <dgm:pt modelId="12">
          <dgm:prSet phldr="1"/>
        </dgm:pt>
        <dgm:pt modelId="2">
          <dgm:prSet phldr="1"/>
        </dgm:pt>
        <dgm:pt modelId="3">
          <dgm:prSet phldr="1"/>
        </dgm:pt>
        <dgm:pt modelId="4">
          <dgm:prSet phldr="1"/>
        </dgm:pt>
      </dgm:ptLst>
      <dgm:cxnLst>
        <dgm:cxn modelId="8" srcId="0" destId="1" srcOrd="0" destOrd="0"/>
        <dgm:cxn modelId="81" srcId="1" destId="11" srcOrd="0" destOrd="0"/>
        <dgm:cxn modelId="82" srcId="1" destId="12" srcOrd="1" destOrd="0"/>
        <dgm:cxn modelId="9" srcId="0" destId="2" srcOrd="0" destOrd="0"/>
        <dgm:cxn modelId="10" srcId="0" destId="3" srcOrd="0" destOrd="0"/>
        <dgm:cxn modelId="11" srcId="0" destId="4" srcOrd="0" destOrd="0"/>
      </dgm:cxnLst>
      <dgm:bg/>
      <dgm:whole/>
    </dgm:dataModel>
  </dgm:clrData>
  <dgm:layoutNode name="Name0">
    <dgm:varLst>
      <dgm:chMax val="7"/>
      <dgm:dir/>
      <dgm:animOne val="branch"/>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parTx1" refType="w"/>
      <dgm:constr type="w" for="ch" forName="chLin1" refType="w" refFor="ch" refForName="parTx1" fact="1.38"/>
      <dgm:constr type="h" for="ch" forName="chLin1" refType="h"/>
      <dgm:constr type="w" for="ch" forName="spPre1" refType="w" fact="0.27"/>
      <dgm:constr type="w" for="ch" forName="spPost1" refType="w" fact="0.27"/>
      <dgm:constr type="h" for="ch" forName="spPre1" refType="h"/>
      <dgm:constr type="h" for="ch" forName="spPost1" refType="h"/>
      <dgm:constr type="primFontSz" for="ch" forName="parTx1" val="65"/>
      <dgm:constr type="primFontSz" for="des" forName="desTx1" refType="primFontSz" refFor="ch" refForName="parTx1" fact="0.78"/>
      <dgm:constr type="primFontSz" for="des" forName="desTx1" op="equ"/>
      <dgm:constr type="w" for="ch" forName="parTx2" refType="w"/>
      <dgm:constr type="w" for="ch" forName="chLin2" refType="w" refFor="ch" refForName="parTx2" fact="1.38"/>
      <dgm:constr type="h" for="ch" forName="chLin2" refType="h"/>
      <dgm:constr type="w" for="ch" forName="spPre2" refType="w" fact="0.54"/>
      <dgm:constr type="w" for="ch" forName="spPost2" refType="w" fact="0.54"/>
      <dgm:constr type="h" for="ch" forName="spPre2" refType="h"/>
      <dgm:constr type="h" for="ch" forName="spPost2" refType="h"/>
      <dgm:constr type="primFontSz" for="ch" forName="parTx2" refType="primFontSz" refFor="ch" refForName="parTx1" op="equ"/>
      <dgm:constr type="primFontSz" for="des" forName="desTx2" refType="primFontSz" refFor="des" refForName="desTx1" op="equ"/>
      <dgm:constr type="w" for="ch" forName="parTx3" refType="w"/>
      <dgm:constr type="w" for="ch" forName="chLin3" refType="w" refFor="ch" refForName="parTx3" fact="1.38"/>
      <dgm:constr type="h" for="ch" forName="chLin3" refType="h"/>
      <dgm:constr type="w" for="ch" forName="spPre3" refType="w" fact="0.54"/>
      <dgm:constr type="w" for="ch" forName="spPost3" refType="w" fact="0.54"/>
      <dgm:constr type="h" for="ch" forName="spPre3" refType="h"/>
      <dgm:constr type="h" for="ch" forName="spPost3" refType="h"/>
      <dgm:constr type="primFontSz" for="ch" forName="parTx3" refType="primFontSz" refFor="ch" refForName="parTx1" op="equ"/>
      <dgm:constr type="primFontSz" for="des" forName="desTx3" refType="primFontSz" refFor="des" refForName="desTx1" op="equ"/>
      <dgm:constr type="w" for="ch" forName="parTx4" refType="w"/>
      <dgm:constr type="w" for="ch" forName="chLin4" refType="w" refFor="ch" refForName="parTx4" fact="1.38"/>
      <dgm:constr type="h" for="ch" forName="chLin4" refType="h"/>
      <dgm:constr type="w" for="ch" forName="spPre4" refType="w" fact="0.54"/>
      <dgm:constr type="w" for="ch" forName="spPost4" refType="w" fact="0.54"/>
      <dgm:constr type="h" for="ch" forName="spPre4" refType="h"/>
      <dgm:constr type="h" for="ch" forName="spPost4" refType="h"/>
      <dgm:constr type="primFontSz" for="ch" forName="parTx4" refType="primFontSz" refFor="ch" refForName="parTx1" op="equ"/>
      <dgm:constr type="primFontSz" for="des" forName="desTx4" refType="primFontSz" refFor="des" refForName="desTx1" op="equ"/>
      <dgm:constr type="w" for="ch" forName="parTx5" refType="w"/>
      <dgm:constr type="w" for="ch" forName="chLin5" refType="w" refFor="ch" refForName="parTx5" fact="1.38"/>
      <dgm:constr type="h" for="ch" forName="chLin5" refType="h"/>
      <dgm:constr type="w" for="ch" forName="spPre5" refType="w" fact="0.54"/>
      <dgm:constr type="w" for="ch" forName="spPost5" refType="w" fact="0.54"/>
      <dgm:constr type="h" for="ch" forName="spPre5" refType="h"/>
      <dgm:constr type="h" for="ch" forName="spPost5" refType="h"/>
      <dgm:constr type="primFontSz" for="ch" forName="parTx5" refType="primFontSz" refFor="ch" refForName="parTx1" op="equ"/>
      <dgm:constr type="primFontSz" for="des" forName="desTx5" refType="primFontSz" refFor="des" refForName="desTx1" op="equ"/>
      <dgm:constr type="w" for="ch" forName="parTx6" refType="w"/>
      <dgm:constr type="w" for="ch" forName="chLin6" refType="w" refFor="ch" refForName="parTx6" fact="1.38"/>
      <dgm:constr type="h" for="ch" forName="chLin6" refType="h"/>
      <dgm:constr type="w" for="ch" forName="spPre6" refType="w" fact="0.54"/>
      <dgm:constr type="w" for="ch" forName="spPost6" refType="w" fact="0.54"/>
      <dgm:constr type="h" for="ch" forName="spPre6" refType="h"/>
      <dgm:constr type="h" for="ch" forName="spPost6" refType="h"/>
      <dgm:constr type="primFontSz" for="ch" forName="parTx6" refType="primFontSz" refFor="ch" refForName="parTx1" op="equ"/>
      <dgm:constr type="primFontSz" for="des" forName="desTx6" refType="primFontSz" refFor="des" refForName="desTx1" op="equ"/>
      <dgm:constr type="w" for="ch" forName="parTx7" refType="w"/>
      <dgm:constr type="w" for="ch" forName="chLin7" refType="w" refFor="ch" refForName="parTx7" fact="1.38"/>
      <dgm:constr type="h" for="ch" forName="chLin7" refType="h"/>
      <dgm:constr type="w" for="ch" forName="spPre7" refType="w" fact="0.54"/>
      <dgm:constr type="w" for="ch" forName="spPost7" refType="w" fact="0.54"/>
      <dgm:constr type="h" for="ch" forName="spPre7" refType="h"/>
      <dgm:constr type="h" for="ch" forName="spPost7" refType="h"/>
      <dgm:constr type="primFontSz" for="ch" forName="parTx7" refType="primFontSz" refFor="ch" refForName="parTx1" op="equ"/>
      <dgm:constr type="primFontSz" for="des" forName="desTx7" refType="primFontSz" refFor="des" refForName="desTx1" op="equ"/>
    </dgm:constrLst>
    <dgm:forEach name="Name4" axis="ch" ptType="node">
      <dgm:choose name="Name5">
        <dgm:if name="Name6" axis="self" ptType="node" func="pos" op="equ" val="1">
          <dgm:layoutNode name="parTx1"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
            <dgm:if name="Name8" axis="ch" ptType="node" func="cnt" op="gte" val="1">
              <dgm:layoutNode name="spPre1">
                <dgm:alg type="sp"/>
                <dgm:shape xmlns:r="http://schemas.openxmlformats.org/officeDocument/2006/relationships" r:blip="">
                  <dgm:adjLst/>
                </dgm:shape>
              </dgm:layoutNode>
              <dgm:layoutNode name="chLin1">
                <dgm:alg type="lin">
                  <dgm:param type="linDir" val="fromT"/>
                </dgm:alg>
                <dgm:shape xmlns:r="http://schemas.openxmlformats.org/officeDocument/2006/relationships" r:blip="">
                  <dgm:adjLst/>
                </dgm:shape>
                <dgm:presOf/>
                <dgm:constrLst>
                  <dgm:constr type="w" for="ch" forName="txAndLines1" refType="w" fact="0.77"/>
                  <dgm:constr type="w" for="ch" forName="top1" refType="w" refFor="ch" refForName="txAndLines1" fact="0.78"/>
                </dgm:constrLst>
                <dgm:forEach name="Name9" axis="ch">
                  <dgm:forEach name="Name10" axis="self" ptType="parTrans">
                    <dgm:layoutNode name="Name11" styleLbl="parChTrans1D1">
                      <dgm:choose name="Name12">
                        <dgm:if name="Name13" func="var" arg="dir" op="equ" val="norm">
                          <dgm:alg type="conn">
                            <dgm:param type="dim" val="1D"/>
                            <dgm:param type="begPts" val="midR"/>
                            <dgm:param type="endSty" val="noArr"/>
                            <dgm:param type="dstNode" val="anchor1"/>
                          </dgm:alg>
                        </dgm:if>
                        <dgm:else name="Name14">
                          <dgm:alg type="conn">
                            <dgm:param type="dim" val="1D"/>
                            <dgm:param type="begPts" val="midL"/>
                            <dgm:param type="endSty" val="noArr"/>
                            <dgm:param type="srcNode" val="parTx1"/>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 axis="self" ptType="node">
                    <dgm:choose name="Name16">
                      <dgm:if name="Name17" axis="par ch" ptType="node node" func="cnt" op="equ" val="1">
                        <dgm:layoutNode name="top1">
                          <dgm:alg type="sp"/>
                          <dgm:shape xmlns:r="http://schemas.openxmlformats.org/officeDocument/2006/relationships" r:blip="">
                            <dgm:adjLst/>
                          </dgm:shape>
                          <dgm:constrLst>
                            <dgm:constr type="h" refType="w" fact="0.6"/>
                          </dgm:constrLst>
                        </dgm:layoutNode>
                      </dgm:if>
                      <dgm:else name="Name18"/>
                    </dgm:choose>
                    <dgm:layoutNode name="txAndLines1">
                      <dgm:choose name="Name19">
                        <dgm:if name="Name20" func="var" arg="dir" op="equ" val="norm">
                          <dgm:alg type="lin"/>
                        </dgm:if>
                        <dgm:else name="Name21">
                          <dgm:alg type="lin">
                            <dgm:param type="linDir" val="fromR"/>
                          </dgm:alg>
                        </dgm:else>
                      </dgm:choose>
                      <dgm:shape xmlns:r="http://schemas.openxmlformats.org/officeDocument/2006/relationships" r:blip="">
                        <dgm:adjLst/>
                      </dgm:shape>
                      <dgm:presOf/>
                      <dgm:choose name="Name22">
                        <dgm:if name="Name23" axis="root ch" ptType="all node" func="cnt" op="gte" val="2">
                          <dgm:constrLst>
                            <dgm:constr type="w" for="ch" forName="anchor1" refType="w"/>
                            <dgm:constr type="w" for="ch" forName="backup1" refType="w" fact="-1"/>
                            <dgm:constr type="w" for="ch" forName="preLine1" refType="w" fact="0.11"/>
                            <dgm:constr type="w" for="ch" forName="desTx1" refType="w" fact="0.78"/>
                            <dgm:constr type="w" for="ch" forName="postLine1" refType="w" fact="0.11"/>
                          </dgm:constrLst>
                        </dgm:if>
                        <dgm:else name="Name24">
                          <dgm:constrLst>
                            <dgm:constr type="w" for="ch" forName="anchor1" refType="w" fact="0.89"/>
                            <dgm:constr type="w" for="ch" forName="backup1" refType="w" fact="-0.89"/>
                            <dgm:constr type="w" for="ch" forName="preLine1" refType="w" fact="0.11"/>
                            <dgm:constr type="w" for="ch" forName="desTx1" refType="w" fact="0.78"/>
                          </dgm:constrLst>
                        </dgm:else>
                      </dgm:choose>
                      <dgm:layoutNode name="anchor1" moveWith="desTx1">
                        <dgm:alg type="sp"/>
                        <dgm:shape xmlns:r="http://schemas.openxmlformats.org/officeDocument/2006/relationships" r:blip="">
                          <dgm:adjLst/>
                        </dgm:shape>
                      </dgm:layoutNode>
                      <dgm:layoutNode name="backup1" moveWith="desTx1">
                        <dgm:alg type="sp"/>
                        <dgm:shape xmlns:r="http://schemas.openxmlformats.org/officeDocument/2006/relationships" r:blip="">
                          <dgm:adjLst/>
                        </dgm:shape>
                      </dgm:layoutNode>
                      <dgm:layoutNode name="preLine1" styleLbl="parChTrans1D1" moveWith="desTx1">
                        <dgm:alg type="sp"/>
                        <dgm:shape xmlns:r="http://schemas.openxmlformats.org/officeDocument/2006/relationships" type="line" r:blip="">
                          <dgm:adjLst/>
                        </dgm:shape>
                        <dgm:presOf/>
                      </dgm:layoutNode>
                      <dgm:layoutNode name="desTx1"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25">
                        <dgm:if name="Name26" axis="root ch" ptType="all node" func="cnt" op="gte" val="2">
                          <dgm:layoutNode name="postLine1" styleLbl="parChTrans1D1" moveWith="desTx1">
                            <dgm:alg type="sp"/>
                            <dgm:shape xmlns:r="http://schemas.openxmlformats.org/officeDocument/2006/relationships" type="line" r:blip="">
                              <dgm:adjLst/>
                            </dgm:shape>
                            <dgm:presOf/>
                          </dgm:layoutNode>
                        </dgm:if>
                        <dgm:else name="Name27"/>
                      </dgm:choose>
                    </dgm:layoutNode>
                  </dgm:forEach>
                  <dgm:choose name="Name28">
                    <dgm:if name="Name29" axis="root ch" ptType="all node" func="cnt" op="gte" val="2">
                      <dgm:forEach name="Name30" axis="self" ptType="parTrans">
                        <dgm:layoutNode name="Name31" styleLbl="parChTrans1D1">
                          <dgm:choose name="Name32">
                            <dgm:if name="Name33" func="var" arg="dir" op="equ" val="norm">
                              <dgm:alg type="conn">
                                <dgm:param type="dim" val="1D"/>
                                <dgm:param type="begPts" val="midL"/>
                                <dgm:param type="srcNode" val="parTx2"/>
                                <dgm:param type="endSty" val="noArr"/>
                                <dgm:param type="dstNode" val="anchor1"/>
                              </dgm:alg>
                            </dgm:if>
                            <dgm:else name="Name34">
                              <dgm:alg type="conn">
                                <dgm:param type="dim" val="1D"/>
                                <dgm:param type="begPts" val="midR"/>
                                <dgm:param type="endSty" val="noArr"/>
                                <dgm:param type="srcNode" val="parTx2"/>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35"/>
                  </dgm:choose>
                </dgm:forEach>
              </dgm:layoutNode>
              <dgm:choose name="Name36">
                <dgm:if name="Name37" axis="root ch" ptType="all node" func="cnt" op="gte" val="2">
                  <dgm:layoutNode name="spPost1">
                    <dgm:alg type="sp"/>
                    <dgm:shape xmlns:r="http://schemas.openxmlformats.org/officeDocument/2006/relationships" r:blip="">
                      <dgm:adjLst/>
                    </dgm:shape>
                  </dgm:layoutNode>
                </dgm:if>
                <dgm:else name="Name38"/>
              </dgm:choose>
            </dgm:if>
            <dgm:else name="Name39"/>
          </dgm:choose>
        </dgm:if>
        <dgm:if name="Name40" axis="self" ptType="node" func="pos" op="equ" val="2">
          <dgm:layoutNode name="parTx2"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41">
            <dgm:if name="Name42" axis="ch" ptType="node" func="cnt" op="gte" val="1">
              <dgm:layoutNode name="spPre2">
                <dgm:alg type="sp"/>
                <dgm:shape xmlns:r="http://schemas.openxmlformats.org/officeDocument/2006/relationships" r:blip="">
                  <dgm:adjLst/>
                </dgm:shape>
              </dgm:layoutNode>
              <dgm:layoutNode name="chLin2">
                <dgm:alg type="lin">
                  <dgm:param type="linDir" val="fromT"/>
                </dgm:alg>
                <dgm:shape xmlns:r="http://schemas.openxmlformats.org/officeDocument/2006/relationships" r:blip="">
                  <dgm:adjLst/>
                </dgm:shape>
                <dgm:presOf/>
                <dgm:constrLst>
                  <dgm:constr type="w" for="ch" forName="txAndLines2" refType="w" fact="0.77"/>
                  <dgm:constr type="w" for="ch" forName="top2" refType="w" refFor="ch" refForName="txAndLines2" fact="0.78"/>
                </dgm:constrLst>
                <dgm:forEach name="Name43" axis="ch">
                  <dgm:forEach name="Name44" axis="self" ptType="parTrans">
                    <dgm:layoutNode name="Name45" styleLbl="parChTrans1D1">
                      <dgm:choose name="Name46">
                        <dgm:if name="Name47" func="var" arg="dir" op="equ" val="norm">
                          <dgm:alg type="conn">
                            <dgm:param type="dim" val="1D"/>
                            <dgm:param type="begPts" val="midR"/>
                            <dgm:param type="endSty" val="noArr"/>
                            <dgm:param type="dstNode" val="anchor2"/>
                          </dgm:alg>
                        </dgm:if>
                        <dgm:else name="Name48">
                          <dgm:alg type="conn">
                            <dgm:param type="dim" val="1D"/>
                            <dgm:param type="begPts" val="midL"/>
                            <dgm:param type="endSty" val="noArr"/>
                            <dgm:param type="srcNode" val="parTx2"/>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49" axis="self" ptType="node">
                    <dgm:choose name="Name50">
                      <dgm:if name="Name51" axis="par ch" ptType="node node" func="cnt" op="equ" val="1">
                        <dgm:layoutNode name="top2">
                          <dgm:alg type="sp"/>
                          <dgm:shape xmlns:r="http://schemas.openxmlformats.org/officeDocument/2006/relationships" r:blip="">
                            <dgm:adjLst/>
                          </dgm:shape>
                          <dgm:constrLst>
                            <dgm:constr type="h" refType="w" fact="0.6"/>
                          </dgm:constrLst>
                        </dgm:layoutNode>
                      </dgm:if>
                      <dgm:else name="Name52"/>
                    </dgm:choose>
                    <dgm:layoutNode name="txAndLines2">
                      <dgm:choose name="Name53">
                        <dgm:if name="Name54" func="var" arg="dir" op="equ" val="norm">
                          <dgm:alg type="lin"/>
                        </dgm:if>
                        <dgm:else name="Name55">
                          <dgm:alg type="lin">
                            <dgm:param type="linDir" val="fromR"/>
                          </dgm:alg>
                        </dgm:else>
                      </dgm:choose>
                      <dgm:shape xmlns:r="http://schemas.openxmlformats.org/officeDocument/2006/relationships" r:blip="">
                        <dgm:adjLst/>
                      </dgm:shape>
                      <dgm:presOf/>
                      <dgm:choose name="Name56">
                        <dgm:if name="Name57" axis="root ch" ptType="all node" func="cnt" op="gte" val="3">
                          <dgm:constrLst>
                            <dgm:constr type="w" for="ch" forName="anchor2" refType="w"/>
                            <dgm:constr type="w" for="ch" forName="backup2" refType="w" fact="-1"/>
                            <dgm:constr type="w" for="ch" forName="preLine2" refType="w" fact="0.11"/>
                            <dgm:constr type="w" for="ch" forName="desTx2" refType="w" fact="0.78"/>
                            <dgm:constr type="w" for="ch" forName="postLine2" refType="w" fact="0.11"/>
                          </dgm:constrLst>
                        </dgm:if>
                        <dgm:else name="Name58">
                          <dgm:constrLst>
                            <dgm:constr type="w" for="ch" forName="anchor2" refType="w" fact="0.89"/>
                            <dgm:constr type="w" for="ch" forName="backup2" refType="w" fact="-0.89"/>
                            <dgm:constr type="w" for="ch" forName="preLine2" refType="w" fact="0.11"/>
                            <dgm:constr type="w" for="ch" forName="desTx2" refType="w" fact="0.78"/>
                          </dgm:constrLst>
                        </dgm:else>
                      </dgm:choose>
                      <dgm:layoutNode name="anchor2" moveWith="desTx2">
                        <dgm:alg type="sp"/>
                        <dgm:shape xmlns:r="http://schemas.openxmlformats.org/officeDocument/2006/relationships" r:blip="">
                          <dgm:adjLst/>
                        </dgm:shape>
                      </dgm:layoutNode>
                      <dgm:layoutNode name="backup2" moveWith="desTx2">
                        <dgm:alg type="sp"/>
                        <dgm:shape xmlns:r="http://schemas.openxmlformats.org/officeDocument/2006/relationships" r:blip="">
                          <dgm:adjLst/>
                        </dgm:shape>
                      </dgm:layoutNode>
                      <dgm:layoutNode name="preLine2" styleLbl="parChTrans1D1" moveWith="desTx2">
                        <dgm:alg type="sp"/>
                        <dgm:shape xmlns:r="http://schemas.openxmlformats.org/officeDocument/2006/relationships" type="line" r:blip="">
                          <dgm:adjLst/>
                        </dgm:shape>
                        <dgm:presOf/>
                      </dgm:layoutNode>
                      <dgm:layoutNode name="desTx2"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59">
                        <dgm:if name="Name60" axis="root ch" ptType="all node" func="cnt" op="gte" val="3">
                          <dgm:layoutNode name="postLine2" styleLbl="parChTrans1D1" moveWith="desTx2">
                            <dgm:alg type="sp"/>
                            <dgm:shape xmlns:r="http://schemas.openxmlformats.org/officeDocument/2006/relationships" type="line" r:blip="">
                              <dgm:adjLst/>
                            </dgm:shape>
                            <dgm:presOf/>
                          </dgm:layoutNode>
                        </dgm:if>
                        <dgm:else name="Name61"/>
                      </dgm:choose>
                    </dgm:layoutNode>
                  </dgm:forEach>
                  <dgm:choose name="Name62">
                    <dgm:if name="Name63" axis="root ch" ptType="all node" func="cnt" op="gte" val="3">
                      <dgm:forEach name="Name64" axis="self" ptType="parTrans">
                        <dgm:layoutNode name="Name65" styleLbl="parChTrans1D1">
                          <dgm:choose name="Name66">
                            <dgm:if name="Name67" func="var" arg="dir" op="equ" val="norm">
                              <dgm:alg type="conn">
                                <dgm:param type="dim" val="1D"/>
                                <dgm:param type="begPts" val="midL"/>
                                <dgm:param type="srcNode" val="parTx3"/>
                                <dgm:param type="endSty" val="noArr"/>
                                <dgm:param type="dstNode" val="anchor2"/>
                              </dgm:alg>
                            </dgm:if>
                            <dgm:else name="Name68">
                              <dgm:alg type="conn">
                                <dgm:param type="dim" val="1D"/>
                                <dgm:param type="begPts" val="midR"/>
                                <dgm:param type="endSty" val="noArr"/>
                                <dgm:param type="srcNode" val="parTx3"/>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69"/>
                  </dgm:choose>
                </dgm:forEach>
              </dgm:layoutNode>
              <dgm:choose name="Name70">
                <dgm:if name="Name71" axis="root ch" ptType="all node" func="cnt" op="gte" val="3">
                  <dgm:layoutNode name="spPost2">
                    <dgm:alg type="sp"/>
                    <dgm:shape xmlns:r="http://schemas.openxmlformats.org/officeDocument/2006/relationships" r:blip="">
                      <dgm:adjLst/>
                    </dgm:shape>
                  </dgm:layoutNode>
                </dgm:if>
                <dgm:else name="Name72"/>
              </dgm:choose>
            </dgm:if>
            <dgm:else name="Name73"/>
          </dgm:choose>
        </dgm:if>
        <dgm:if name="Name74" axis="self" ptType="node" func="pos" op="equ" val="3">
          <dgm:layoutNode name="parTx3"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5">
            <dgm:if name="Name76" axis="ch" ptType="node" func="cnt" op="gte" val="1">
              <dgm:layoutNode name="spPre3">
                <dgm:alg type="sp"/>
                <dgm:shape xmlns:r="http://schemas.openxmlformats.org/officeDocument/2006/relationships" r:blip="">
                  <dgm:adjLst/>
                </dgm:shape>
              </dgm:layoutNode>
              <dgm:layoutNode name="chLin3">
                <dgm:alg type="lin">
                  <dgm:param type="linDir" val="fromT"/>
                </dgm:alg>
                <dgm:shape xmlns:r="http://schemas.openxmlformats.org/officeDocument/2006/relationships" r:blip="">
                  <dgm:adjLst/>
                </dgm:shape>
                <dgm:presOf/>
                <dgm:constrLst>
                  <dgm:constr type="w" for="ch" forName="txAndLines3" refType="w" fact="0.77"/>
                  <dgm:constr type="w" for="ch" forName="top3" refType="w" refFor="ch" refForName="txAndLines3" fact="0.78"/>
                </dgm:constrLst>
                <dgm:forEach name="Name77" axis="ch">
                  <dgm:forEach name="Name78" axis="self" ptType="parTrans">
                    <dgm:layoutNode name="Name79" styleLbl="parChTrans1D1">
                      <dgm:choose name="Name80">
                        <dgm:if name="Name81" func="var" arg="dir" op="equ" val="norm">
                          <dgm:alg type="conn">
                            <dgm:param type="dim" val="1D"/>
                            <dgm:param type="begPts" val="midR"/>
                            <dgm:param type="endSty" val="noArr"/>
                            <dgm:param type="dstNode" val="anchor3"/>
                          </dgm:alg>
                        </dgm:if>
                        <dgm:else name="Name82">
                          <dgm:alg type="conn">
                            <dgm:param type="dim" val="1D"/>
                            <dgm:param type="begPts" val="midL"/>
                            <dgm:param type="endSty" val="noArr"/>
                            <dgm:param type="srcNode" val="parTx3"/>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83" axis="self" ptType="node">
                    <dgm:choose name="Name84">
                      <dgm:if name="Name85" axis="par ch" ptType="node node" func="cnt" op="equ" val="1">
                        <dgm:layoutNode name="top3">
                          <dgm:alg type="sp"/>
                          <dgm:shape xmlns:r="http://schemas.openxmlformats.org/officeDocument/2006/relationships" r:blip="">
                            <dgm:adjLst/>
                          </dgm:shape>
                          <dgm:constrLst>
                            <dgm:constr type="h" refType="w" fact="0.6"/>
                          </dgm:constrLst>
                        </dgm:layoutNode>
                      </dgm:if>
                      <dgm:else name="Name86"/>
                    </dgm:choose>
                    <dgm:layoutNode name="txAndLines3">
                      <dgm:choose name="Name87">
                        <dgm:if name="Name88" func="var" arg="dir" op="equ" val="norm">
                          <dgm:alg type="lin"/>
                        </dgm:if>
                        <dgm:else name="Name89">
                          <dgm:alg type="lin">
                            <dgm:param type="linDir" val="fromR"/>
                          </dgm:alg>
                        </dgm:else>
                      </dgm:choose>
                      <dgm:shape xmlns:r="http://schemas.openxmlformats.org/officeDocument/2006/relationships" r:blip="">
                        <dgm:adjLst/>
                      </dgm:shape>
                      <dgm:presOf/>
                      <dgm:choose name="Name90">
                        <dgm:if name="Name91" axis="root ch" ptType="all node" func="cnt" op="gte" val="4">
                          <dgm:constrLst>
                            <dgm:constr type="w" for="ch" forName="anchor3" refType="w"/>
                            <dgm:constr type="w" for="ch" forName="backup3" refType="w" fact="-1"/>
                            <dgm:constr type="w" for="ch" forName="preLine3" refType="w" fact="0.11"/>
                            <dgm:constr type="w" for="ch" forName="desTx3" refType="w" fact="0.78"/>
                            <dgm:constr type="w" for="ch" forName="postLine3" refType="w" fact="0.11"/>
                          </dgm:constrLst>
                        </dgm:if>
                        <dgm:else name="Name92">
                          <dgm:constrLst>
                            <dgm:constr type="w" for="ch" forName="anchor3" refType="w" fact="0.89"/>
                            <dgm:constr type="w" for="ch" forName="backup3" refType="w" fact="-0.89"/>
                            <dgm:constr type="w" for="ch" forName="preLine3" refType="w" fact="0.11"/>
                            <dgm:constr type="w" for="ch" forName="desTx3" refType="w" fact="0.78"/>
                          </dgm:constrLst>
                        </dgm:else>
                      </dgm:choose>
                      <dgm:layoutNode name="anchor3" moveWith="desTx3">
                        <dgm:alg type="sp"/>
                        <dgm:shape xmlns:r="http://schemas.openxmlformats.org/officeDocument/2006/relationships" r:blip="">
                          <dgm:adjLst/>
                        </dgm:shape>
                      </dgm:layoutNode>
                      <dgm:layoutNode name="backup3" moveWith="desTx3">
                        <dgm:alg type="sp"/>
                        <dgm:shape xmlns:r="http://schemas.openxmlformats.org/officeDocument/2006/relationships" r:blip="">
                          <dgm:adjLst/>
                        </dgm:shape>
                      </dgm:layoutNode>
                      <dgm:layoutNode name="preLine3" styleLbl="parChTrans1D1" moveWith="desTx3">
                        <dgm:alg type="sp"/>
                        <dgm:shape xmlns:r="http://schemas.openxmlformats.org/officeDocument/2006/relationships" type="line" r:blip="">
                          <dgm:adjLst/>
                        </dgm:shape>
                        <dgm:presOf/>
                      </dgm:layoutNode>
                      <dgm:layoutNode name="desTx3"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93">
                        <dgm:if name="Name94" axis="root ch" ptType="all node" func="cnt" op="gte" val="4">
                          <dgm:layoutNode name="postLine3" styleLbl="parChTrans1D1" moveWith="desTx3">
                            <dgm:alg type="sp"/>
                            <dgm:shape xmlns:r="http://schemas.openxmlformats.org/officeDocument/2006/relationships" type="line" r:blip="">
                              <dgm:adjLst/>
                            </dgm:shape>
                            <dgm:presOf/>
                          </dgm:layoutNode>
                        </dgm:if>
                        <dgm:else name="Name95"/>
                      </dgm:choose>
                    </dgm:layoutNode>
                  </dgm:forEach>
                  <dgm:choose name="Name96">
                    <dgm:if name="Name97" axis="root ch" ptType="all node" func="cnt" op="gte" val="4">
                      <dgm:forEach name="Name98" axis="self" ptType="parTrans">
                        <dgm:layoutNode name="Name99" styleLbl="parChTrans1D1">
                          <dgm:choose name="Name100">
                            <dgm:if name="Name101" func="var" arg="dir" op="equ" val="norm">
                              <dgm:alg type="conn">
                                <dgm:param type="dim" val="1D"/>
                                <dgm:param type="begPts" val="midL"/>
                                <dgm:param type="srcNode" val="parTx4"/>
                                <dgm:param type="endSty" val="noArr"/>
                                <dgm:param type="dstNode" val="anchor3"/>
                              </dgm:alg>
                            </dgm:if>
                            <dgm:else name="Name102">
                              <dgm:alg type="conn">
                                <dgm:param type="dim" val="1D"/>
                                <dgm:param type="begPts" val="midR"/>
                                <dgm:param type="endSty" val="noArr"/>
                                <dgm:param type="srcNode" val="parTx4"/>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03"/>
                  </dgm:choose>
                </dgm:forEach>
              </dgm:layoutNode>
              <dgm:choose name="Name104">
                <dgm:if name="Name105" axis="root ch" ptType="all node" func="cnt" op="gte" val="4">
                  <dgm:layoutNode name="spPost3">
                    <dgm:alg type="sp"/>
                    <dgm:shape xmlns:r="http://schemas.openxmlformats.org/officeDocument/2006/relationships" r:blip="">
                      <dgm:adjLst/>
                    </dgm:shape>
                  </dgm:layoutNode>
                </dgm:if>
                <dgm:else name="Name106"/>
              </dgm:choose>
            </dgm:if>
            <dgm:else name="Name107"/>
          </dgm:choose>
        </dgm:if>
        <dgm:if name="Name108" axis="self" ptType="node" func="pos" op="equ" val="4">
          <dgm:layoutNode name="parTx4"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09">
            <dgm:if name="Name110" axis="ch" ptType="node" func="cnt" op="gte" val="1">
              <dgm:layoutNode name="spPre4">
                <dgm:alg type="sp"/>
                <dgm:shape xmlns:r="http://schemas.openxmlformats.org/officeDocument/2006/relationships" r:blip="">
                  <dgm:adjLst/>
                </dgm:shape>
              </dgm:layoutNode>
              <dgm:layoutNode name="chLin4">
                <dgm:alg type="lin">
                  <dgm:param type="linDir" val="fromT"/>
                </dgm:alg>
                <dgm:shape xmlns:r="http://schemas.openxmlformats.org/officeDocument/2006/relationships" r:blip="">
                  <dgm:adjLst/>
                </dgm:shape>
                <dgm:presOf/>
                <dgm:constrLst>
                  <dgm:constr type="w" for="ch" forName="txAndLines4" refType="w" fact="0.77"/>
                  <dgm:constr type="w" for="ch" forName="top4" refType="w" refFor="ch" refForName="txAndLines4" fact="0.78"/>
                </dgm:constrLst>
                <dgm:forEach name="Name111" axis="ch">
                  <dgm:forEach name="Name112" axis="self" ptType="parTrans">
                    <dgm:layoutNode name="Name113" styleLbl="parChTrans1D1">
                      <dgm:choose name="Name114">
                        <dgm:if name="Name115" func="var" arg="dir" op="equ" val="norm">
                          <dgm:alg type="conn">
                            <dgm:param type="dim" val="1D"/>
                            <dgm:param type="begPts" val="midR"/>
                            <dgm:param type="endSty" val="noArr"/>
                            <dgm:param type="dstNode" val="anchor4"/>
                          </dgm:alg>
                        </dgm:if>
                        <dgm:else name="Name116">
                          <dgm:alg type="conn">
                            <dgm:param type="dim" val="1D"/>
                            <dgm:param type="begPts" val="midL"/>
                            <dgm:param type="endSty" val="noArr"/>
                            <dgm:param type="srcNode" val="parTx4"/>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17" axis="self" ptType="node">
                    <dgm:choose name="Name118">
                      <dgm:if name="Name119" axis="par ch" ptType="node node" func="cnt" op="equ" val="1">
                        <dgm:layoutNode name="top4">
                          <dgm:alg type="sp"/>
                          <dgm:shape xmlns:r="http://schemas.openxmlformats.org/officeDocument/2006/relationships" r:blip="">
                            <dgm:adjLst/>
                          </dgm:shape>
                          <dgm:constrLst>
                            <dgm:constr type="h" refType="w" fact="0.6"/>
                          </dgm:constrLst>
                        </dgm:layoutNode>
                      </dgm:if>
                      <dgm:else name="Name120"/>
                    </dgm:choose>
                    <dgm:layoutNode name="txAndLines4">
                      <dgm:choose name="Name121">
                        <dgm:if name="Name122" func="var" arg="dir" op="equ" val="norm">
                          <dgm:alg type="lin"/>
                        </dgm:if>
                        <dgm:else name="Name123">
                          <dgm:alg type="lin">
                            <dgm:param type="linDir" val="fromR"/>
                          </dgm:alg>
                        </dgm:else>
                      </dgm:choose>
                      <dgm:shape xmlns:r="http://schemas.openxmlformats.org/officeDocument/2006/relationships" r:blip="">
                        <dgm:adjLst/>
                      </dgm:shape>
                      <dgm:presOf/>
                      <dgm:choose name="Name124">
                        <dgm:if name="Name125" axis="root ch" ptType="all node" func="cnt" op="gte" val="5">
                          <dgm:constrLst>
                            <dgm:constr type="w" for="ch" forName="anchor4" refType="w"/>
                            <dgm:constr type="w" for="ch" forName="backup4" refType="w" fact="-1"/>
                            <dgm:constr type="w" for="ch" forName="preLine4" refType="w" fact="0.11"/>
                            <dgm:constr type="w" for="ch" forName="desTx4" refType="w" fact="0.78"/>
                            <dgm:constr type="w" for="ch" forName="postLine4" refType="w" fact="0.11"/>
                          </dgm:constrLst>
                        </dgm:if>
                        <dgm:else name="Name126">
                          <dgm:constrLst>
                            <dgm:constr type="w" for="ch" forName="anchor4" refType="w" fact="0.89"/>
                            <dgm:constr type="w" for="ch" forName="backup4" refType="w" fact="-0.89"/>
                            <dgm:constr type="w" for="ch" forName="preLine4" refType="w" fact="0.11"/>
                            <dgm:constr type="w" for="ch" forName="desTx4" refType="w" fact="0.78"/>
                          </dgm:constrLst>
                        </dgm:else>
                      </dgm:choose>
                      <dgm:layoutNode name="anchor4" moveWith="desTx4">
                        <dgm:alg type="sp"/>
                        <dgm:shape xmlns:r="http://schemas.openxmlformats.org/officeDocument/2006/relationships" r:blip="">
                          <dgm:adjLst/>
                        </dgm:shape>
                      </dgm:layoutNode>
                      <dgm:layoutNode name="backup4" moveWith="desTx4">
                        <dgm:alg type="sp"/>
                        <dgm:shape xmlns:r="http://schemas.openxmlformats.org/officeDocument/2006/relationships" r:blip="">
                          <dgm:adjLst/>
                        </dgm:shape>
                      </dgm:layoutNode>
                      <dgm:layoutNode name="preLine4" styleLbl="parChTrans1D1" moveWith="desTx4">
                        <dgm:alg type="sp"/>
                        <dgm:shape xmlns:r="http://schemas.openxmlformats.org/officeDocument/2006/relationships" type="line" r:blip="">
                          <dgm:adjLst/>
                        </dgm:shape>
                        <dgm:presOf/>
                      </dgm:layoutNode>
                      <dgm:layoutNode name="desTx4"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27">
                        <dgm:if name="Name128" axis="root ch" ptType="all node" func="cnt" op="gte" val="5">
                          <dgm:layoutNode name="postLine4" styleLbl="parChTrans1D1" moveWith="desTx4">
                            <dgm:alg type="sp"/>
                            <dgm:shape xmlns:r="http://schemas.openxmlformats.org/officeDocument/2006/relationships" type="line" r:blip="">
                              <dgm:adjLst/>
                            </dgm:shape>
                            <dgm:presOf/>
                          </dgm:layoutNode>
                        </dgm:if>
                        <dgm:else name="Name129"/>
                      </dgm:choose>
                    </dgm:layoutNode>
                  </dgm:forEach>
                  <dgm:choose name="Name130">
                    <dgm:if name="Name131" axis="root ch" ptType="all node" func="cnt" op="gte" val="5">
                      <dgm:forEach name="Name132" axis="self" ptType="parTrans">
                        <dgm:layoutNode name="Name133" styleLbl="parChTrans1D1">
                          <dgm:choose name="Name134">
                            <dgm:if name="Name135" func="var" arg="dir" op="equ" val="norm">
                              <dgm:alg type="conn">
                                <dgm:param type="dim" val="1D"/>
                                <dgm:param type="begPts" val="midL"/>
                                <dgm:param type="srcNode" val="parTx5"/>
                                <dgm:param type="endSty" val="noArr"/>
                                <dgm:param type="dstNode" val="anchor4"/>
                              </dgm:alg>
                            </dgm:if>
                            <dgm:else name="Name136">
                              <dgm:alg type="conn">
                                <dgm:param type="dim" val="1D"/>
                                <dgm:param type="begPts" val="midR"/>
                                <dgm:param type="endSty" val="noArr"/>
                                <dgm:param type="srcNode" val="parTx5"/>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37"/>
                  </dgm:choose>
                </dgm:forEach>
              </dgm:layoutNode>
              <dgm:choose name="Name138">
                <dgm:if name="Name139" axis="root ch" ptType="all node" func="cnt" op="gte" val="5">
                  <dgm:layoutNode name="spPost4">
                    <dgm:alg type="sp"/>
                    <dgm:shape xmlns:r="http://schemas.openxmlformats.org/officeDocument/2006/relationships" r:blip="">
                      <dgm:adjLst/>
                    </dgm:shape>
                  </dgm:layoutNode>
                </dgm:if>
                <dgm:else name="Name140"/>
              </dgm:choose>
            </dgm:if>
            <dgm:else name="Name141"/>
          </dgm:choose>
        </dgm:if>
        <dgm:if name="Name142" axis="self" ptType="node" func="pos" op="equ" val="5">
          <dgm:layoutNode name="parTx5"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43">
            <dgm:if name="Name144" axis="ch" ptType="node" func="cnt" op="gte" val="1">
              <dgm:layoutNode name="spPre5">
                <dgm:alg type="sp"/>
                <dgm:shape xmlns:r="http://schemas.openxmlformats.org/officeDocument/2006/relationships" r:blip="">
                  <dgm:adjLst/>
                </dgm:shape>
              </dgm:layoutNode>
              <dgm:layoutNode name="chLin5">
                <dgm:alg type="lin">
                  <dgm:param type="linDir" val="fromT"/>
                </dgm:alg>
                <dgm:shape xmlns:r="http://schemas.openxmlformats.org/officeDocument/2006/relationships" r:blip="">
                  <dgm:adjLst/>
                </dgm:shape>
                <dgm:presOf/>
                <dgm:constrLst>
                  <dgm:constr type="w" for="ch" forName="txAndLines5" refType="w" fact="0.77"/>
                  <dgm:constr type="w" for="ch" forName="top5" refType="w" refFor="ch" refForName="txAndLines5" fact="0.78"/>
                </dgm:constrLst>
                <dgm:forEach name="Name145" axis="ch">
                  <dgm:forEach name="Name146" axis="self" ptType="parTrans">
                    <dgm:layoutNode name="Name147" styleLbl="parChTrans1D1">
                      <dgm:choose name="Name148">
                        <dgm:if name="Name149" func="var" arg="dir" op="equ" val="norm">
                          <dgm:alg type="conn">
                            <dgm:param type="dim" val="1D"/>
                            <dgm:param type="begPts" val="midR"/>
                            <dgm:param type="endSty" val="noArr"/>
                            <dgm:param type="dstNode" val="anchor5"/>
                          </dgm:alg>
                        </dgm:if>
                        <dgm:else name="Name150">
                          <dgm:alg type="conn">
                            <dgm:param type="dim" val="1D"/>
                            <dgm:param type="begPts" val="midL"/>
                            <dgm:param type="endSty" val="noArr"/>
                            <dgm:param type="srcNode" val="parTx5"/>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1" axis="self" ptType="node">
                    <dgm:choose name="Name152">
                      <dgm:if name="Name153" axis="par ch" ptType="node node" func="cnt" op="equ" val="1">
                        <dgm:layoutNode name="top5">
                          <dgm:alg type="sp"/>
                          <dgm:shape xmlns:r="http://schemas.openxmlformats.org/officeDocument/2006/relationships" r:blip="">
                            <dgm:adjLst/>
                          </dgm:shape>
                          <dgm:constrLst>
                            <dgm:constr type="h" refType="w" fact="0.6"/>
                          </dgm:constrLst>
                        </dgm:layoutNode>
                      </dgm:if>
                      <dgm:else name="Name154"/>
                    </dgm:choose>
                    <dgm:layoutNode name="txAndLines5">
                      <dgm:choose name="Name155">
                        <dgm:if name="Name156" func="var" arg="dir" op="equ" val="norm">
                          <dgm:alg type="lin"/>
                        </dgm:if>
                        <dgm:else name="Name157">
                          <dgm:alg type="lin">
                            <dgm:param type="linDir" val="fromR"/>
                          </dgm:alg>
                        </dgm:else>
                      </dgm:choose>
                      <dgm:shape xmlns:r="http://schemas.openxmlformats.org/officeDocument/2006/relationships" r:blip="">
                        <dgm:adjLst/>
                      </dgm:shape>
                      <dgm:presOf/>
                      <dgm:choose name="Name158">
                        <dgm:if name="Name159" axis="root ch" ptType="all node" func="cnt" op="gte" val="6">
                          <dgm:constrLst>
                            <dgm:constr type="w" for="ch" forName="anchor5" refType="w"/>
                            <dgm:constr type="w" for="ch" forName="backup5" refType="w" fact="-1"/>
                            <dgm:constr type="w" for="ch" forName="preLine5" refType="w" fact="0.11"/>
                            <dgm:constr type="w" for="ch" forName="desTx5" refType="w" fact="0.78"/>
                            <dgm:constr type="w" for="ch" forName="postLine5" refType="w" fact="0.11"/>
                          </dgm:constrLst>
                        </dgm:if>
                        <dgm:else name="Name160">
                          <dgm:constrLst>
                            <dgm:constr type="w" for="ch" forName="anchor5" refType="w" fact="0.89"/>
                            <dgm:constr type="w" for="ch" forName="backup5" refType="w" fact="-0.89"/>
                            <dgm:constr type="w" for="ch" forName="preLine5" refType="w" fact="0.11"/>
                            <dgm:constr type="w" for="ch" forName="desTx5" refType="w" fact="0.78"/>
                          </dgm:constrLst>
                        </dgm:else>
                      </dgm:choose>
                      <dgm:layoutNode name="anchor5" moveWith="desTx5">
                        <dgm:alg type="sp"/>
                        <dgm:shape xmlns:r="http://schemas.openxmlformats.org/officeDocument/2006/relationships" r:blip="">
                          <dgm:adjLst/>
                        </dgm:shape>
                      </dgm:layoutNode>
                      <dgm:layoutNode name="backup5" moveWith="desTx5">
                        <dgm:alg type="sp"/>
                        <dgm:shape xmlns:r="http://schemas.openxmlformats.org/officeDocument/2006/relationships" r:blip="">
                          <dgm:adjLst/>
                        </dgm:shape>
                      </dgm:layoutNode>
                      <dgm:layoutNode name="preLine5" styleLbl="parChTrans1D1" moveWith="desTx5">
                        <dgm:alg type="sp"/>
                        <dgm:shape xmlns:r="http://schemas.openxmlformats.org/officeDocument/2006/relationships" type="line" r:blip="">
                          <dgm:adjLst/>
                        </dgm:shape>
                        <dgm:presOf/>
                      </dgm:layoutNode>
                      <dgm:layoutNode name="desTx5"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61">
                        <dgm:if name="Name162" axis="root ch" ptType="all node" func="cnt" op="gte" val="6">
                          <dgm:layoutNode name="postLine5" styleLbl="parChTrans1D1" moveWith="desTx5">
                            <dgm:alg type="sp"/>
                            <dgm:shape xmlns:r="http://schemas.openxmlformats.org/officeDocument/2006/relationships" type="line" r:blip="">
                              <dgm:adjLst/>
                            </dgm:shape>
                            <dgm:presOf/>
                          </dgm:layoutNode>
                        </dgm:if>
                        <dgm:else name="Name163"/>
                      </dgm:choose>
                    </dgm:layoutNode>
                  </dgm:forEach>
                  <dgm:choose name="Name164">
                    <dgm:if name="Name165" axis="root ch" ptType="all node" func="cnt" op="gte" val="6">
                      <dgm:forEach name="Name166" axis="self" ptType="parTrans">
                        <dgm:layoutNode name="Name167" styleLbl="parChTrans1D1">
                          <dgm:choose name="Name168">
                            <dgm:if name="Name169" func="var" arg="dir" op="equ" val="norm">
                              <dgm:alg type="conn">
                                <dgm:param type="dim" val="1D"/>
                                <dgm:param type="begPts" val="midL"/>
                                <dgm:param type="srcNode" val="parTx6"/>
                                <dgm:param type="endSty" val="noArr"/>
                                <dgm:param type="dstNode" val="anchor5"/>
                              </dgm:alg>
                            </dgm:if>
                            <dgm:else name="Name170">
                              <dgm:alg type="conn">
                                <dgm:param type="dim" val="1D"/>
                                <dgm:param type="begPts" val="midR"/>
                                <dgm:param type="endSty" val="noArr"/>
                                <dgm:param type="srcNode" val="parTx6"/>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71"/>
                  </dgm:choose>
                </dgm:forEach>
              </dgm:layoutNode>
              <dgm:choose name="Name172">
                <dgm:if name="Name173" axis="root ch" ptType="all node" func="cnt" op="gte" val="6">
                  <dgm:layoutNode name="spPost5">
                    <dgm:alg type="sp"/>
                    <dgm:shape xmlns:r="http://schemas.openxmlformats.org/officeDocument/2006/relationships" r:blip="">
                      <dgm:adjLst/>
                    </dgm:shape>
                  </dgm:layoutNode>
                </dgm:if>
                <dgm:else name="Name174"/>
              </dgm:choose>
            </dgm:if>
            <dgm:else name="Name175"/>
          </dgm:choose>
        </dgm:if>
        <dgm:if name="Name176" axis="self" ptType="node" func="pos" op="equ" val="6">
          <dgm:layoutNode name="parTx6"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77">
            <dgm:if name="Name178" axis="ch" ptType="node" func="cnt" op="gte" val="1">
              <dgm:layoutNode name="spPre6">
                <dgm:alg type="sp"/>
                <dgm:shape xmlns:r="http://schemas.openxmlformats.org/officeDocument/2006/relationships" r:blip="">
                  <dgm:adjLst/>
                </dgm:shape>
              </dgm:layoutNode>
              <dgm:layoutNode name="chLin6">
                <dgm:alg type="lin">
                  <dgm:param type="linDir" val="fromT"/>
                </dgm:alg>
                <dgm:shape xmlns:r="http://schemas.openxmlformats.org/officeDocument/2006/relationships" r:blip="">
                  <dgm:adjLst/>
                </dgm:shape>
                <dgm:presOf/>
                <dgm:constrLst>
                  <dgm:constr type="w" for="ch" forName="txAndLines6" refType="w" fact="0.77"/>
                  <dgm:constr type="w" for="ch" forName="top6" refType="w" refFor="ch" refForName="txAndLines6" fact="0.78"/>
                </dgm:constrLst>
                <dgm:forEach name="Name179" axis="ch">
                  <dgm:forEach name="Name180" axis="self" ptType="parTrans">
                    <dgm:layoutNode name="Name181" styleLbl="parChTrans1D1">
                      <dgm:choose name="Name182">
                        <dgm:if name="Name183" func="var" arg="dir" op="equ" val="norm">
                          <dgm:alg type="conn">
                            <dgm:param type="dim" val="1D"/>
                            <dgm:param type="begPts" val="midR"/>
                            <dgm:param type="endSty" val="noArr"/>
                            <dgm:param type="dstNode" val="anchor6"/>
                          </dgm:alg>
                        </dgm:if>
                        <dgm:else name="Name184">
                          <dgm:alg type="conn">
                            <dgm:param type="dim" val="1D"/>
                            <dgm:param type="begPts" val="midL"/>
                            <dgm:param type="endSty" val="noArr"/>
                            <dgm:param type="srcNode" val="parTx6"/>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85" axis="self" ptType="node">
                    <dgm:choose name="Name186">
                      <dgm:if name="Name187" axis="par ch" ptType="node node" func="cnt" op="equ" val="1">
                        <dgm:layoutNode name="top6">
                          <dgm:alg type="sp"/>
                          <dgm:shape xmlns:r="http://schemas.openxmlformats.org/officeDocument/2006/relationships" r:blip="">
                            <dgm:adjLst/>
                          </dgm:shape>
                          <dgm:constrLst>
                            <dgm:constr type="h" refType="w" fact="0.6"/>
                          </dgm:constrLst>
                        </dgm:layoutNode>
                      </dgm:if>
                      <dgm:else name="Name188"/>
                    </dgm:choose>
                    <dgm:layoutNode name="txAndLines6">
                      <dgm:choose name="Name189">
                        <dgm:if name="Name190" func="var" arg="dir" op="equ" val="norm">
                          <dgm:alg type="lin"/>
                        </dgm:if>
                        <dgm:else name="Name191">
                          <dgm:alg type="lin">
                            <dgm:param type="linDir" val="fromR"/>
                          </dgm:alg>
                        </dgm:else>
                      </dgm:choose>
                      <dgm:shape xmlns:r="http://schemas.openxmlformats.org/officeDocument/2006/relationships" r:blip="">
                        <dgm:adjLst/>
                      </dgm:shape>
                      <dgm:presOf/>
                      <dgm:choose name="Name192">
                        <dgm:if name="Name193" axis="root ch" ptType="all node" func="cnt" op="gte" val="7">
                          <dgm:constrLst>
                            <dgm:constr type="w" for="ch" forName="anchor6" refType="w"/>
                            <dgm:constr type="w" for="ch" forName="backup6" refType="w" fact="-1"/>
                            <dgm:constr type="w" for="ch" forName="preLine6" refType="w" fact="0.11"/>
                            <dgm:constr type="w" for="ch" forName="desTx6" refType="w" fact="0.78"/>
                            <dgm:constr type="w" for="ch" forName="postLine6" refType="w" fact="0.11"/>
                          </dgm:constrLst>
                        </dgm:if>
                        <dgm:else name="Name194">
                          <dgm:constrLst>
                            <dgm:constr type="w" for="ch" forName="anchor6" refType="w" fact="0.89"/>
                            <dgm:constr type="w" for="ch" forName="backup6" refType="w" fact="-0.89"/>
                            <dgm:constr type="w" for="ch" forName="preLine6" refType="w" fact="0.11"/>
                            <dgm:constr type="w" for="ch" forName="desTx6" refType="w" fact="0.78"/>
                          </dgm:constrLst>
                        </dgm:else>
                      </dgm:choose>
                      <dgm:layoutNode name="anchor6" moveWith="desTx6">
                        <dgm:alg type="sp"/>
                        <dgm:shape xmlns:r="http://schemas.openxmlformats.org/officeDocument/2006/relationships" r:blip="">
                          <dgm:adjLst/>
                        </dgm:shape>
                      </dgm:layoutNode>
                      <dgm:layoutNode name="backup6" moveWith="desTx6">
                        <dgm:alg type="sp"/>
                        <dgm:shape xmlns:r="http://schemas.openxmlformats.org/officeDocument/2006/relationships" r:blip="">
                          <dgm:adjLst/>
                        </dgm:shape>
                      </dgm:layoutNode>
                      <dgm:layoutNode name="preLine6" styleLbl="parChTrans1D1" moveWith="desTx6">
                        <dgm:alg type="sp"/>
                        <dgm:shape xmlns:r="http://schemas.openxmlformats.org/officeDocument/2006/relationships" type="line" r:blip="">
                          <dgm:adjLst/>
                        </dgm:shape>
                        <dgm:presOf/>
                      </dgm:layoutNode>
                      <dgm:layoutNode name="desTx6"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95">
                        <dgm:if name="Name196" axis="root ch" ptType="all node" func="cnt" op="gte" val="7">
                          <dgm:layoutNode name="postLine6" styleLbl="parChTrans1D1" moveWith="desTx6">
                            <dgm:alg type="sp"/>
                            <dgm:shape xmlns:r="http://schemas.openxmlformats.org/officeDocument/2006/relationships" type="line" r:blip="">
                              <dgm:adjLst/>
                            </dgm:shape>
                            <dgm:presOf/>
                          </dgm:layoutNode>
                        </dgm:if>
                        <dgm:else name="Name197"/>
                      </dgm:choose>
                    </dgm:layoutNode>
                  </dgm:forEach>
                  <dgm:choose name="Name198">
                    <dgm:if name="Name199" axis="root ch" ptType="all node" func="cnt" op="gte" val="7">
                      <dgm:forEach name="Name200" axis="self" ptType="parTrans">
                        <dgm:layoutNode name="Name201" styleLbl="parChTrans1D1">
                          <dgm:choose name="Name202">
                            <dgm:if name="Name203" func="var" arg="dir" op="equ" val="norm">
                              <dgm:alg type="conn">
                                <dgm:param type="dim" val="1D"/>
                                <dgm:param type="begPts" val="midL"/>
                                <dgm:param type="srcNode" val="parTx7"/>
                                <dgm:param type="endSty" val="noArr"/>
                                <dgm:param type="dstNode" val="anchor6"/>
                              </dgm:alg>
                            </dgm:if>
                            <dgm:else name="Name204">
                              <dgm:alg type="conn">
                                <dgm:param type="dim" val="1D"/>
                                <dgm:param type="begPts" val="midR"/>
                                <dgm:param type="endSty" val="noArr"/>
                                <dgm:param type="srcNode" val="parTx7"/>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205"/>
                  </dgm:choose>
                </dgm:forEach>
              </dgm:layoutNode>
              <dgm:choose name="Name206">
                <dgm:if name="Name207" axis="root ch" ptType="all node" func="cnt" op="gte" val="7">
                  <dgm:layoutNode name="spPost6">
                    <dgm:alg type="sp"/>
                    <dgm:shape xmlns:r="http://schemas.openxmlformats.org/officeDocument/2006/relationships" r:blip="">
                      <dgm:adjLst/>
                    </dgm:shape>
                  </dgm:layoutNode>
                </dgm:if>
                <dgm:else name="Name208"/>
              </dgm:choose>
            </dgm:if>
            <dgm:else name="Name209"/>
          </dgm:choose>
        </dgm:if>
        <dgm:if name="Name210" axis="self" ptType="node" func="pos" op="equ" val="7">
          <dgm:layoutNode name="parTx7"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211">
            <dgm:if name="Name212" axis="ch" ptType="node" func="cnt" op="gte" val="1">
              <dgm:layoutNode name="spPre7">
                <dgm:alg type="sp"/>
                <dgm:shape xmlns:r="http://schemas.openxmlformats.org/officeDocument/2006/relationships" r:blip="">
                  <dgm:adjLst/>
                </dgm:shape>
              </dgm:layoutNode>
              <dgm:layoutNode name="chLin7">
                <dgm:alg type="lin">
                  <dgm:param type="linDir" val="fromT"/>
                </dgm:alg>
                <dgm:shape xmlns:r="http://schemas.openxmlformats.org/officeDocument/2006/relationships" r:blip="">
                  <dgm:adjLst/>
                </dgm:shape>
                <dgm:presOf/>
                <dgm:constrLst>
                  <dgm:constr type="w" for="ch" forName="txAndLines7" refType="w" fact="0.77"/>
                  <dgm:constr type="w" for="ch" forName="top7" refType="w" refFor="ch" refForName="txAndLines7" fact="0.78"/>
                </dgm:constrLst>
                <dgm:forEach name="Name213" axis="ch">
                  <dgm:forEach name="Name214" axis="self" ptType="parTrans">
                    <dgm:layoutNode name="Name215" styleLbl="parChTrans1D1">
                      <dgm:choose name="Name216">
                        <dgm:if name="Name217" func="var" arg="dir" op="equ" val="norm">
                          <dgm:alg type="conn">
                            <dgm:param type="dim" val="1D"/>
                            <dgm:param type="begPts" val="midR"/>
                            <dgm:param type="endSty" val="noArr"/>
                            <dgm:param type="dstNode" val="anchor7"/>
                          </dgm:alg>
                        </dgm:if>
                        <dgm:else name="Name218">
                          <dgm:alg type="conn">
                            <dgm:param type="dim" val="1D"/>
                            <dgm:param type="begPts" val="midL"/>
                            <dgm:param type="endSty" val="noArr"/>
                            <dgm:param type="srcNode" val="parTx7"/>
                            <dgm:param type="dstNode" val="anchor7"/>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219" axis="self" ptType="node">
                    <dgm:choose name="Name220">
                      <dgm:if name="Name221" axis="par ch" ptType="node node" func="cnt" op="equ" val="1">
                        <dgm:layoutNode name="top7">
                          <dgm:alg type="sp"/>
                          <dgm:shape xmlns:r="http://schemas.openxmlformats.org/officeDocument/2006/relationships" r:blip="">
                            <dgm:adjLst/>
                          </dgm:shape>
                          <dgm:constrLst>
                            <dgm:constr type="h" refType="w" fact="0.6"/>
                          </dgm:constrLst>
                        </dgm:layoutNode>
                      </dgm:if>
                      <dgm:else name="Name222"/>
                    </dgm:choose>
                    <dgm:layoutNode name="txAndLines7">
                      <dgm:choose name="Name223">
                        <dgm:if name="Name224" func="var" arg="dir" op="equ" val="norm">
                          <dgm:alg type="lin"/>
                        </dgm:if>
                        <dgm:else name="Name225">
                          <dgm:alg type="lin">
                            <dgm:param type="linDir" val="fromR"/>
                          </dgm:alg>
                        </dgm:else>
                      </dgm:choose>
                      <dgm:shape xmlns:r="http://schemas.openxmlformats.org/officeDocument/2006/relationships" r:blip="">
                        <dgm:adjLst/>
                      </dgm:shape>
                      <dgm:presOf/>
                      <dgm:constrLst>
                        <dgm:constr type="w" for="ch" forName="anchor7" refType="w" fact="0.89"/>
                        <dgm:constr type="w" for="ch" forName="backup7" refType="w" fact="-0.89"/>
                        <dgm:constr type="w" for="ch" forName="preLine7" refType="w" fact="0.11"/>
                        <dgm:constr type="w" for="ch" forName="desTx7" refType="w" fact="0.78"/>
                      </dgm:constrLst>
                      <dgm:layoutNode name="anchor7" moveWith="desTx7">
                        <dgm:alg type="sp"/>
                        <dgm:shape xmlns:r="http://schemas.openxmlformats.org/officeDocument/2006/relationships" r:blip="">
                          <dgm:adjLst/>
                        </dgm:shape>
                      </dgm:layoutNode>
                      <dgm:layoutNode name="backup7" moveWith="desTx7">
                        <dgm:alg type="sp"/>
                        <dgm:shape xmlns:r="http://schemas.openxmlformats.org/officeDocument/2006/relationships" r:blip="">
                          <dgm:adjLst/>
                        </dgm:shape>
                      </dgm:layoutNode>
                      <dgm:layoutNode name="preLine7" styleLbl="parChTrans1D1" moveWith="desTx7">
                        <dgm:alg type="sp"/>
                        <dgm:shape xmlns:r="http://schemas.openxmlformats.org/officeDocument/2006/relationships" type="line" r:blip="">
                          <dgm:adjLst/>
                        </dgm:shape>
                        <dgm:presOf/>
                      </dgm:layoutNode>
                      <dgm:layoutNode name="desTx7"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layoutNode>
                  </dgm:forEach>
                </dgm:forEach>
              </dgm:layoutNode>
            </dgm:if>
            <dgm:else name="Name226"/>
          </dgm:choose>
        </dgm:if>
        <dgm:else name="Name227"/>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9/3/layout/SubStepProcess">
  <dgm:title val=""/>
  <dgm:desc val=""/>
  <dgm:catLst>
    <dgm:cat type="process" pri="12250"/>
  </dgm:catLst>
  <dgm:sampData>
    <dgm:dataModel>
      <dgm:ptLst>
        <dgm:pt modelId="0" type="doc"/>
        <dgm:pt modelId="1">
          <dgm:prSet phldr="1"/>
        </dgm:pt>
        <dgm:pt modelId="11">
          <dgm:prSet phldr="1"/>
        </dgm:pt>
        <dgm:pt modelId="12">
          <dgm:prSet phldr="1"/>
        </dgm:pt>
        <dgm:pt modelId="2">
          <dgm:prSet phldr="1"/>
        </dgm:pt>
        <dgm:pt modelId="3">
          <dgm:prSet phldr="1"/>
        </dgm:pt>
      </dgm:ptLst>
      <dgm:cxnLst>
        <dgm:cxn modelId="6" srcId="0" destId="1" srcOrd="0" destOrd="0"/>
        <dgm:cxn modelId="61" srcId="1" destId="11" srcOrd="0" destOrd="0"/>
        <dgm:cxn modelId="62" srcId="1" destId="12" srcOrd="1" destOrd="0"/>
        <dgm:cxn modelId="7" srcId="0" destId="2" srcOrd="0" destOrd="0"/>
        <dgm:cxn modelId="8" srcId="0" destId="3" srcOrd="0" destOrd="0"/>
      </dgm:cxnLst>
      <dgm:bg/>
      <dgm:whole/>
    </dgm:dataModel>
  </dgm:sampData>
  <dgm:styleData>
    <dgm:dataModel>
      <dgm:ptLst>
        <dgm:pt modelId="0" type="doc"/>
        <dgm:pt modelId="1">
          <dgm:prSet phldr="1"/>
        </dgm:pt>
        <dgm:pt modelId="11">
          <dgm:prSet phldr="1"/>
        </dgm:pt>
        <dgm:pt modelId="12">
          <dgm:prSet phldr="1"/>
        </dgm:pt>
        <dgm:pt modelId="2">
          <dgm:prSet phldr="1"/>
        </dgm:pt>
      </dgm:ptLst>
      <dgm:cxnLst>
        <dgm:cxn modelId="4" srcId="0" destId="1" srcOrd="0" destOrd="0"/>
        <dgm:cxn modelId="41" srcId="1" destId="11" srcOrd="0" destOrd="0"/>
        <dgm:cxn modelId="42" srcId="1" destId="12" srcOrd="1" destOrd="0"/>
        <dgm:cxn modelId="5" srcId="0" destId="2" srcOrd="0" destOrd="0"/>
      </dgm:cxnLst>
      <dgm:bg/>
      <dgm:whole/>
    </dgm:dataModel>
  </dgm:styleData>
  <dgm:clrData>
    <dgm:dataModel>
      <dgm:ptLst>
        <dgm:pt modelId="0" type="doc"/>
        <dgm:pt modelId="1">
          <dgm:prSet phldr="1"/>
        </dgm:pt>
        <dgm:pt modelId="11">
          <dgm:prSet phldr="1"/>
        </dgm:pt>
        <dgm:pt modelId="12">
          <dgm:prSet phldr="1"/>
        </dgm:pt>
        <dgm:pt modelId="2">
          <dgm:prSet phldr="1"/>
        </dgm:pt>
        <dgm:pt modelId="3">
          <dgm:prSet phldr="1"/>
        </dgm:pt>
        <dgm:pt modelId="4">
          <dgm:prSet phldr="1"/>
        </dgm:pt>
      </dgm:ptLst>
      <dgm:cxnLst>
        <dgm:cxn modelId="8" srcId="0" destId="1" srcOrd="0" destOrd="0"/>
        <dgm:cxn modelId="81" srcId="1" destId="11" srcOrd="0" destOrd="0"/>
        <dgm:cxn modelId="82" srcId="1" destId="12" srcOrd="1" destOrd="0"/>
        <dgm:cxn modelId="9" srcId="0" destId="2" srcOrd="0" destOrd="0"/>
        <dgm:cxn modelId="10" srcId="0" destId="3" srcOrd="0" destOrd="0"/>
        <dgm:cxn modelId="11" srcId="0" destId="4" srcOrd="0" destOrd="0"/>
      </dgm:cxnLst>
      <dgm:bg/>
      <dgm:whole/>
    </dgm:dataModel>
  </dgm:clrData>
  <dgm:layoutNode name="Name0">
    <dgm:varLst>
      <dgm:chMax val="7"/>
      <dgm:dir/>
      <dgm:animOne val="branch"/>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parTx1" refType="w"/>
      <dgm:constr type="w" for="ch" forName="chLin1" refType="w" refFor="ch" refForName="parTx1" fact="1.38"/>
      <dgm:constr type="h" for="ch" forName="chLin1" refType="h"/>
      <dgm:constr type="w" for="ch" forName="spPre1" refType="w" fact="0.27"/>
      <dgm:constr type="w" for="ch" forName="spPost1" refType="w" fact="0.27"/>
      <dgm:constr type="h" for="ch" forName="spPre1" refType="h"/>
      <dgm:constr type="h" for="ch" forName="spPost1" refType="h"/>
      <dgm:constr type="primFontSz" for="ch" forName="parTx1" val="65"/>
      <dgm:constr type="primFontSz" for="des" forName="desTx1" refType="primFontSz" refFor="ch" refForName="parTx1" fact="0.78"/>
      <dgm:constr type="primFontSz" for="des" forName="desTx1" op="equ"/>
      <dgm:constr type="w" for="ch" forName="parTx2" refType="w"/>
      <dgm:constr type="w" for="ch" forName="chLin2" refType="w" refFor="ch" refForName="parTx2" fact="1.38"/>
      <dgm:constr type="h" for="ch" forName="chLin2" refType="h"/>
      <dgm:constr type="w" for="ch" forName="spPre2" refType="w" fact="0.54"/>
      <dgm:constr type="w" for="ch" forName="spPost2" refType="w" fact="0.54"/>
      <dgm:constr type="h" for="ch" forName="spPre2" refType="h"/>
      <dgm:constr type="h" for="ch" forName="spPost2" refType="h"/>
      <dgm:constr type="primFontSz" for="ch" forName="parTx2" refType="primFontSz" refFor="ch" refForName="parTx1" op="equ"/>
      <dgm:constr type="primFontSz" for="des" forName="desTx2" refType="primFontSz" refFor="des" refForName="desTx1" op="equ"/>
      <dgm:constr type="w" for="ch" forName="parTx3" refType="w"/>
      <dgm:constr type="w" for="ch" forName="chLin3" refType="w" refFor="ch" refForName="parTx3" fact="1.38"/>
      <dgm:constr type="h" for="ch" forName="chLin3" refType="h"/>
      <dgm:constr type="w" for="ch" forName="spPre3" refType="w" fact="0.54"/>
      <dgm:constr type="w" for="ch" forName="spPost3" refType="w" fact="0.54"/>
      <dgm:constr type="h" for="ch" forName="spPre3" refType="h"/>
      <dgm:constr type="h" for="ch" forName="spPost3" refType="h"/>
      <dgm:constr type="primFontSz" for="ch" forName="parTx3" refType="primFontSz" refFor="ch" refForName="parTx1" op="equ"/>
      <dgm:constr type="primFontSz" for="des" forName="desTx3" refType="primFontSz" refFor="des" refForName="desTx1" op="equ"/>
      <dgm:constr type="w" for="ch" forName="parTx4" refType="w"/>
      <dgm:constr type="w" for="ch" forName="chLin4" refType="w" refFor="ch" refForName="parTx4" fact="1.38"/>
      <dgm:constr type="h" for="ch" forName="chLin4" refType="h"/>
      <dgm:constr type="w" for="ch" forName="spPre4" refType="w" fact="0.54"/>
      <dgm:constr type="w" for="ch" forName="spPost4" refType="w" fact="0.54"/>
      <dgm:constr type="h" for="ch" forName="spPre4" refType="h"/>
      <dgm:constr type="h" for="ch" forName="spPost4" refType="h"/>
      <dgm:constr type="primFontSz" for="ch" forName="parTx4" refType="primFontSz" refFor="ch" refForName="parTx1" op="equ"/>
      <dgm:constr type="primFontSz" for="des" forName="desTx4" refType="primFontSz" refFor="des" refForName="desTx1" op="equ"/>
      <dgm:constr type="w" for="ch" forName="parTx5" refType="w"/>
      <dgm:constr type="w" for="ch" forName="chLin5" refType="w" refFor="ch" refForName="parTx5" fact="1.38"/>
      <dgm:constr type="h" for="ch" forName="chLin5" refType="h"/>
      <dgm:constr type="w" for="ch" forName="spPre5" refType="w" fact="0.54"/>
      <dgm:constr type="w" for="ch" forName="spPost5" refType="w" fact="0.54"/>
      <dgm:constr type="h" for="ch" forName="spPre5" refType="h"/>
      <dgm:constr type="h" for="ch" forName="spPost5" refType="h"/>
      <dgm:constr type="primFontSz" for="ch" forName="parTx5" refType="primFontSz" refFor="ch" refForName="parTx1" op="equ"/>
      <dgm:constr type="primFontSz" for="des" forName="desTx5" refType="primFontSz" refFor="des" refForName="desTx1" op="equ"/>
      <dgm:constr type="w" for="ch" forName="parTx6" refType="w"/>
      <dgm:constr type="w" for="ch" forName="chLin6" refType="w" refFor="ch" refForName="parTx6" fact="1.38"/>
      <dgm:constr type="h" for="ch" forName="chLin6" refType="h"/>
      <dgm:constr type="w" for="ch" forName="spPre6" refType="w" fact="0.54"/>
      <dgm:constr type="w" for="ch" forName="spPost6" refType="w" fact="0.54"/>
      <dgm:constr type="h" for="ch" forName="spPre6" refType="h"/>
      <dgm:constr type="h" for="ch" forName="spPost6" refType="h"/>
      <dgm:constr type="primFontSz" for="ch" forName="parTx6" refType="primFontSz" refFor="ch" refForName="parTx1" op="equ"/>
      <dgm:constr type="primFontSz" for="des" forName="desTx6" refType="primFontSz" refFor="des" refForName="desTx1" op="equ"/>
      <dgm:constr type="w" for="ch" forName="parTx7" refType="w"/>
      <dgm:constr type="w" for="ch" forName="chLin7" refType="w" refFor="ch" refForName="parTx7" fact="1.38"/>
      <dgm:constr type="h" for="ch" forName="chLin7" refType="h"/>
      <dgm:constr type="w" for="ch" forName="spPre7" refType="w" fact="0.54"/>
      <dgm:constr type="w" for="ch" forName="spPost7" refType="w" fact="0.54"/>
      <dgm:constr type="h" for="ch" forName="spPre7" refType="h"/>
      <dgm:constr type="h" for="ch" forName="spPost7" refType="h"/>
      <dgm:constr type="primFontSz" for="ch" forName="parTx7" refType="primFontSz" refFor="ch" refForName="parTx1" op="equ"/>
      <dgm:constr type="primFontSz" for="des" forName="desTx7" refType="primFontSz" refFor="des" refForName="desTx1" op="equ"/>
    </dgm:constrLst>
    <dgm:forEach name="Name4" axis="ch" ptType="node">
      <dgm:choose name="Name5">
        <dgm:if name="Name6" axis="self" ptType="node" func="pos" op="equ" val="1">
          <dgm:layoutNode name="parTx1"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
            <dgm:if name="Name8" axis="ch" ptType="node" func="cnt" op="gte" val="1">
              <dgm:layoutNode name="spPre1">
                <dgm:alg type="sp"/>
                <dgm:shape xmlns:r="http://schemas.openxmlformats.org/officeDocument/2006/relationships" r:blip="">
                  <dgm:adjLst/>
                </dgm:shape>
              </dgm:layoutNode>
              <dgm:layoutNode name="chLin1">
                <dgm:alg type="lin">
                  <dgm:param type="linDir" val="fromT"/>
                </dgm:alg>
                <dgm:shape xmlns:r="http://schemas.openxmlformats.org/officeDocument/2006/relationships" r:blip="">
                  <dgm:adjLst/>
                </dgm:shape>
                <dgm:presOf/>
                <dgm:constrLst>
                  <dgm:constr type="w" for="ch" forName="txAndLines1" refType="w" fact="0.77"/>
                  <dgm:constr type="w" for="ch" forName="top1" refType="w" refFor="ch" refForName="txAndLines1" fact="0.78"/>
                </dgm:constrLst>
                <dgm:forEach name="Name9" axis="ch">
                  <dgm:forEach name="Name10" axis="self" ptType="parTrans">
                    <dgm:layoutNode name="Name11" styleLbl="parChTrans1D1">
                      <dgm:choose name="Name12">
                        <dgm:if name="Name13" func="var" arg="dir" op="equ" val="norm">
                          <dgm:alg type="conn">
                            <dgm:param type="dim" val="1D"/>
                            <dgm:param type="begPts" val="midR"/>
                            <dgm:param type="endSty" val="noArr"/>
                            <dgm:param type="dstNode" val="anchor1"/>
                          </dgm:alg>
                        </dgm:if>
                        <dgm:else name="Name14">
                          <dgm:alg type="conn">
                            <dgm:param type="dim" val="1D"/>
                            <dgm:param type="begPts" val="midL"/>
                            <dgm:param type="endSty" val="noArr"/>
                            <dgm:param type="srcNode" val="parTx1"/>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 axis="self" ptType="node">
                    <dgm:choose name="Name16">
                      <dgm:if name="Name17" axis="par ch" ptType="node node" func="cnt" op="equ" val="1">
                        <dgm:layoutNode name="top1">
                          <dgm:alg type="sp"/>
                          <dgm:shape xmlns:r="http://schemas.openxmlformats.org/officeDocument/2006/relationships" r:blip="">
                            <dgm:adjLst/>
                          </dgm:shape>
                          <dgm:constrLst>
                            <dgm:constr type="h" refType="w" fact="0.6"/>
                          </dgm:constrLst>
                        </dgm:layoutNode>
                      </dgm:if>
                      <dgm:else name="Name18"/>
                    </dgm:choose>
                    <dgm:layoutNode name="txAndLines1">
                      <dgm:choose name="Name19">
                        <dgm:if name="Name20" func="var" arg="dir" op="equ" val="norm">
                          <dgm:alg type="lin"/>
                        </dgm:if>
                        <dgm:else name="Name21">
                          <dgm:alg type="lin">
                            <dgm:param type="linDir" val="fromR"/>
                          </dgm:alg>
                        </dgm:else>
                      </dgm:choose>
                      <dgm:shape xmlns:r="http://schemas.openxmlformats.org/officeDocument/2006/relationships" r:blip="">
                        <dgm:adjLst/>
                      </dgm:shape>
                      <dgm:presOf/>
                      <dgm:choose name="Name22">
                        <dgm:if name="Name23" axis="root ch" ptType="all node" func="cnt" op="gte" val="2">
                          <dgm:constrLst>
                            <dgm:constr type="w" for="ch" forName="anchor1" refType="w"/>
                            <dgm:constr type="w" for="ch" forName="backup1" refType="w" fact="-1"/>
                            <dgm:constr type="w" for="ch" forName="preLine1" refType="w" fact="0.11"/>
                            <dgm:constr type="w" for="ch" forName="desTx1" refType="w" fact="0.78"/>
                            <dgm:constr type="w" for="ch" forName="postLine1" refType="w" fact="0.11"/>
                          </dgm:constrLst>
                        </dgm:if>
                        <dgm:else name="Name24">
                          <dgm:constrLst>
                            <dgm:constr type="w" for="ch" forName="anchor1" refType="w" fact="0.89"/>
                            <dgm:constr type="w" for="ch" forName="backup1" refType="w" fact="-0.89"/>
                            <dgm:constr type="w" for="ch" forName="preLine1" refType="w" fact="0.11"/>
                            <dgm:constr type="w" for="ch" forName="desTx1" refType="w" fact="0.78"/>
                          </dgm:constrLst>
                        </dgm:else>
                      </dgm:choose>
                      <dgm:layoutNode name="anchor1" moveWith="desTx1">
                        <dgm:alg type="sp"/>
                        <dgm:shape xmlns:r="http://schemas.openxmlformats.org/officeDocument/2006/relationships" r:blip="">
                          <dgm:adjLst/>
                        </dgm:shape>
                      </dgm:layoutNode>
                      <dgm:layoutNode name="backup1" moveWith="desTx1">
                        <dgm:alg type="sp"/>
                        <dgm:shape xmlns:r="http://schemas.openxmlformats.org/officeDocument/2006/relationships" r:blip="">
                          <dgm:adjLst/>
                        </dgm:shape>
                      </dgm:layoutNode>
                      <dgm:layoutNode name="preLine1" styleLbl="parChTrans1D1" moveWith="desTx1">
                        <dgm:alg type="sp"/>
                        <dgm:shape xmlns:r="http://schemas.openxmlformats.org/officeDocument/2006/relationships" type="line" r:blip="">
                          <dgm:adjLst/>
                        </dgm:shape>
                        <dgm:presOf/>
                      </dgm:layoutNode>
                      <dgm:layoutNode name="desTx1"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25">
                        <dgm:if name="Name26" axis="root ch" ptType="all node" func="cnt" op="gte" val="2">
                          <dgm:layoutNode name="postLine1" styleLbl="parChTrans1D1" moveWith="desTx1">
                            <dgm:alg type="sp"/>
                            <dgm:shape xmlns:r="http://schemas.openxmlformats.org/officeDocument/2006/relationships" type="line" r:blip="">
                              <dgm:adjLst/>
                            </dgm:shape>
                            <dgm:presOf/>
                          </dgm:layoutNode>
                        </dgm:if>
                        <dgm:else name="Name27"/>
                      </dgm:choose>
                    </dgm:layoutNode>
                  </dgm:forEach>
                  <dgm:choose name="Name28">
                    <dgm:if name="Name29" axis="root ch" ptType="all node" func="cnt" op="gte" val="2">
                      <dgm:forEach name="Name30" axis="self" ptType="parTrans">
                        <dgm:layoutNode name="Name31" styleLbl="parChTrans1D1">
                          <dgm:choose name="Name32">
                            <dgm:if name="Name33" func="var" arg="dir" op="equ" val="norm">
                              <dgm:alg type="conn">
                                <dgm:param type="dim" val="1D"/>
                                <dgm:param type="begPts" val="midL"/>
                                <dgm:param type="srcNode" val="parTx2"/>
                                <dgm:param type="endSty" val="noArr"/>
                                <dgm:param type="dstNode" val="anchor1"/>
                              </dgm:alg>
                            </dgm:if>
                            <dgm:else name="Name34">
                              <dgm:alg type="conn">
                                <dgm:param type="dim" val="1D"/>
                                <dgm:param type="begPts" val="midR"/>
                                <dgm:param type="endSty" val="noArr"/>
                                <dgm:param type="srcNode" val="parTx2"/>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35"/>
                  </dgm:choose>
                </dgm:forEach>
              </dgm:layoutNode>
              <dgm:choose name="Name36">
                <dgm:if name="Name37" axis="root ch" ptType="all node" func="cnt" op="gte" val="2">
                  <dgm:layoutNode name="spPost1">
                    <dgm:alg type="sp"/>
                    <dgm:shape xmlns:r="http://schemas.openxmlformats.org/officeDocument/2006/relationships" r:blip="">
                      <dgm:adjLst/>
                    </dgm:shape>
                  </dgm:layoutNode>
                </dgm:if>
                <dgm:else name="Name38"/>
              </dgm:choose>
            </dgm:if>
            <dgm:else name="Name39"/>
          </dgm:choose>
        </dgm:if>
        <dgm:if name="Name40" axis="self" ptType="node" func="pos" op="equ" val="2">
          <dgm:layoutNode name="parTx2"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41">
            <dgm:if name="Name42" axis="ch" ptType="node" func="cnt" op="gte" val="1">
              <dgm:layoutNode name="spPre2">
                <dgm:alg type="sp"/>
                <dgm:shape xmlns:r="http://schemas.openxmlformats.org/officeDocument/2006/relationships" r:blip="">
                  <dgm:adjLst/>
                </dgm:shape>
              </dgm:layoutNode>
              <dgm:layoutNode name="chLin2">
                <dgm:alg type="lin">
                  <dgm:param type="linDir" val="fromT"/>
                </dgm:alg>
                <dgm:shape xmlns:r="http://schemas.openxmlformats.org/officeDocument/2006/relationships" r:blip="">
                  <dgm:adjLst/>
                </dgm:shape>
                <dgm:presOf/>
                <dgm:constrLst>
                  <dgm:constr type="w" for="ch" forName="txAndLines2" refType="w" fact="0.77"/>
                  <dgm:constr type="w" for="ch" forName="top2" refType="w" refFor="ch" refForName="txAndLines2" fact="0.78"/>
                </dgm:constrLst>
                <dgm:forEach name="Name43" axis="ch">
                  <dgm:forEach name="Name44" axis="self" ptType="parTrans">
                    <dgm:layoutNode name="Name45" styleLbl="parChTrans1D1">
                      <dgm:choose name="Name46">
                        <dgm:if name="Name47" func="var" arg="dir" op="equ" val="norm">
                          <dgm:alg type="conn">
                            <dgm:param type="dim" val="1D"/>
                            <dgm:param type="begPts" val="midR"/>
                            <dgm:param type="endSty" val="noArr"/>
                            <dgm:param type="dstNode" val="anchor2"/>
                          </dgm:alg>
                        </dgm:if>
                        <dgm:else name="Name48">
                          <dgm:alg type="conn">
                            <dgm:param type="dim" val="1D"/>
                            <dgm:param type="begPts" val="midL"/>
                            <dgm:param type="endSty" val="noArr"/>
                            <dgm:param type="srcNode" val="parTx2"/>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49" axis="self" ptType="node">
                    <dgm:choose name="Name50">
                      <dgm:if name="Name51" axis="par ch" ptType="node node" func="cnt" op="equ" val="1">
                        <dgm:layoutNode name="top2">
                          <dgm:alg type="sp"/>
                          <dgm:shape xmlns:r="http://schemas.openxmlformats.org/officeDocument/2006/relationships" r:blip="">
                            <dgm:adjLst/>
                          </dgm:shape>
                          <dgm:constrLst>
                            <dgm:constr type="h" refType="w" fact="0.6"/>
                          </dgm:constrLst>
                        </dgm:layoutNode>
                      </dgm:if>
                      <dgm:else name="Name52"/>
                    </dgm:choose>
                    <dgm:layoutNode name="txAndLines2">
                      <dgm:choose name="Name53">
                        <dgm:if name="Name54" func="var" arg="dir" op="equ" val="norm">
                          <dgm:alg type="lin"/>
                        </dgm:if>
                        <dgm:else name="Name55">
                          <dgm:alg type="lin">
                            <dgm:param type="linDir" val="fromR"/>
                          </dgm:alg>
                        </dgm:else>
                      </dgm:choose>
                      <dgm:shape xmlns:r="http://schemas.openxmlformats.org/officeDocument/2006/relationships" r:blip="">
                        <dgm:adjLst/>
                      </dgm:shape>
                      <dgm:presOf/>
                      <dgm:choose name="Name56">
                        <dgm:if name="Name57" axis="root ch" ptType="all node" func="cnt" op="gte" val="3">
                          <dgm:constrLst>
                            <dgm:constr type="w" for="ch" forName="anchor2" refType="w"/>
                            <dgm:constr type="w" for="ch" forName="backup2" refType="w" fact="-1"/>
                            <dgm:constr type="w" for="ch" forName="preLine2" refType="w" fact="0.11"/>
                            <dgm:constr type="w" for="ch" forName="desTx2" refType="w" fact="0.78"/>
                            <dgm:constr type="w" for="ch" forName="postLine2" refType="w" fact="0.11"/>
                          </dgm:constrLst>
                        </dgm:if>
                        <dgm:else name="Name58">
                          <dgm:constrLst>
                            <dgm:constr type="w" for="ch" forName="anchor2" refType="w" fact="0.89"/>
                            <dgm:constr type="w" for="ch" forName="backup2" refType="w" fact="-0.89"/>
                            <dgm:constr type="w" for="ch" forName="preLine2" refType="w" fact="0.11"/>
                            <dgm:constr type="w" for="ch" forName="desTx2" refType="w" fact="0.78"/>
                          </dgm:constrLst>
                        </dgm:else>
                      </dgm:choose>
                      <dgm:layoutNode name="anchor2" moveWith="desTx2">
                        <dgm:alg type="sp"/>
                        <dgm:shape xmlns:r="http://schemas.openxmlformats.org/officeDocument/2006/relationships" r:blip="">
                          <dgm:adjLst/>
                        </dgm:shape>
                      </dgm:layoutNode>
                      <dgm:layoutNode name="backup2" moveWith="desTx2">
                        <dgm:alg type="sp"/>
                        <dgm:shape xmlns:r="http://schemas.openxmlformats.org/officeDocument/2006/relationships" r:blip="">
                          <dgm:adjLst/>
                        </dgm:shape>
                      </dgm:layoutNode>
                      <dgm:layoutNode name="preLine2" styleLbl="parChTrans1D1" moveWith="desTx2">
                        <dgm:alg type="sp"/>
                        <dgm:shape xmlns:r="http://schemas.openxmlformats.org/officeDocument/2006/relationships" type="line" r:blip="">
                          <dgm:adjLst/>
                        </dgm:shape>
                        <dgm:presOf/>
                      </dgm:layoutNode>
                      <dgm:layoutNode name="desTx2"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59">
                        <dgm:if name="Name60" axis="root ch" ptType="all node" func="cnt" op="gte" val="3">
                          <dgm:layoutNode name="postLine2" styleLbl="parChTrans1D1" moveWith="desTx2">
                            <dgm:alg type="sp"/>
                            <dgm:shape xmlns:r="http://schemas.openxmlformats.org/officeDocument/2006/relationships" type="line" r:blip="">
                              <dgm:adjLst/>
                            </dgm:shape>
                            <dgm:presOf/>
                          </dgm:layoutNode>
                        </dgm:if>
                        <dgm:else name="Name61"/>
                      </dgm:choose>
                    </dgm:layoutNode>
                  </dgm:forEach>
                  <dgm:choose name="Name62">
                    <dgm:if name="Name63" axis="root ch" ptType="all node" func="cnt" op="gte" val="3">
                      <dgm:forEach name="Name64" axis="self" ptType="parTrans">
                        <dgm:layoutNode name="Name65" styleLbl="parChTrans1D1">
                          <dgm:choose name="Name66">
                            <dgm:if name="Name67" func="var" arg="dir" op="equ" val="norm">
                              <dgm:alg type="conn">
                                <dgm:param type="dim" val="1D"/>
                                <dgm:param type="begPts" val="midL"/>
                                <dgm:param type="srcNode" val="parTx3"/>
                                <dgm:param type="endSty" val="noArr"/>
                                <dgm:param type="dstNode" val="anchor2"/>
                              </dgm:alg>
                            </dgm:if>
                            <dgm:else name="Name68">
                              <dgm:alg type="conn">
                                <dgm:param type="dim" val="1D"/>
                                <dgm:param type="begPts" val="midR"/>
                                <dgm:param type="endSty" val="noArr"/>
                                <dgm:param type="srcNode" val="parTx3"/>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69"/>
                  </dgm:choose>
                </dgm:forEach>
              </dgm:layoutNode>
              <dgm:choose name="Name70">
                <dgm:if name="Name71" axis="root ch" ptType="all node" func="cnt" op="gte" val="3">
                  <dgm:layoutNode name="spPost2">
                    <dgm:alg type="sp"/>
                    <dgm:shape xmlns:r="http://schemas.openxmlformats.org/officeDocument/2006/relationships" r:blip="">
                      <dgm:adjLst/>
                    </dgm:shape>
                  </dgm:layoutNode>
                </dgm:if>
                <dgm:else name="Name72"/>
              </dgm:choose>
            </dgm:if>
            <dgm:else name="Name73"/>
          </dgm:choose>
        </dgm:if>
        <dgm:if name="Name74" axis="self" ptType="node" func="pos" op="equ" val="3">
          <dgm:layoutNode name="parTx3"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5">
            <dgm:if name="Name76" axis="ch" ptType="node" func="cnt" op="gte" val="1">
              <dgm:layoutNode name="spPre3">
                <dgm:alg type="sp"/>
                <dgm:shape xmlns:r="http://schemas.openxmlformats.org/officeDocument/2006/relationships" r:blip="">
                  <dgm:adjLst/>
                </dgm:shape>
              </dgm:layoutNode>
              <dgm:layoutNode name="chLin3">
                <dgm:alg type="lin">
                  <dgm:param type="linDir" val="fromT"/>
                </dgm:alg>
                <dgm:shape xmlns:r="http://schemas.openxmlformats.org/officeDocument/2006/relationships" r:blip="">
                  <dgm:adjLst/>
                </dgm:shape>
                <dgm:presOf/>
                <dgm:constrLst>
                  <dgm:constr type="w" for="ch" forName="txAndLines3" refType="w" fact="0.77"/>
                  <dgm:constr type="w" for="ch" forName="top3" refType="w" refFor="ch" refForName="txAndLines3" fact="0.78"/>
                </dgm:constrLst>
                <dgm:forEach name="Name77" axis="ch">
                  <dgm:forEach name="Name78" axis="self" ptType="parTrans">
                    <dgm:layoutNode name="Name79" styleLbl="parChTrans1D1">
                      <dgm:choose name="Name80">
                        <dgm:if name="Name81" func="var" arg="dir" op="equ" val="norm">
                          <dgm:alg type="conn">
                            <dgm:param type="dim" val="1D"/>
                            <dgm:param type="begPts" val="midR"/>
                            <dgm:param type="endSty" val="noArr"/>
                            <dgm:param type="dstNode" val="anchor3"/>
                          </dgm:alg>
                        </dgm:if>
                        <dgm:else name="Name82">
                          <dgm:alg type="conn">
                            <dgm:param type="dim" val="1D"/>
                            <dgm:param type="begPts" val="midL"/>
                            <dgm:param type="endSty" val="noArr"/>
                            <dgm:param type="srcNode" val="parTx3"/>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83" axis="self" ptType="node">
                    <dgm:choose name="Name84">
                      <dgm:if name="Name85" axis="par ch" ptType="node node" func="cnt" op="equ" val="1">
                        <dgm:layoutNode name="top3">
                          <dgm:alg type="sp"/>
                          <dgm:shape xmlns:r="http://schemas.openxmlformats.org/officeDocument/2006/relationships" r:blip="">
                            <dgm:adjLst/>
                          </dgm:shape>
                          <dgm:constrLst>
                            <dgm:constr type="h" refType="w" fact="0.6"/>
                          </dgm:constrLst>
                        </dgm:layoutNode>
                      </dgm:if>
                      <dgm:else name="Name86"/>
                    </dgm:choose>
                    <dgm:layoutNode name="txAndLines3">
                      <dgm:choose name="Name87">
                        <dgm:if name="Name88" func="var" arg="dir" op="equ" val="norm">
                          <dgm:alg type="lin"/>
                        </dgm:if>
                        <dgm:else name="Name89">
                          <dgm:alg type="lin">
                            <dgm:param type="linDir" val="fromR"/>
                          </dgm:alg>
                        </dgm:else>
                      </dgm:choose>
                      <dgm:shape xmlns:r="http://schemas.openxmlformats.org/officeDocument/2006/relationships" r:blip="">
                        <dgm:adjLst/>
                      </dgm:shape>
                      <dgm:presOf/>
                      <dgm:choose name="Name90">
                        <dgm:if name="Name91" axis="root ch" ptType="all node" func="cnt" op="gte" val="4">
                          <dgm:constrLst>
                            <dgm:constr type="w" for="ch" forName="anchor3" refType="w"/>
                            <dgm:constr type="w" for="ch" forName="backup3" refType="w" fact="-1"/>
                            <dgm:constr type="w" for="ch" forName="preLine3" refType="w" fact="0.11"/>
                            <dgm:constr type="w" for="ch" forName="desTx3" refType="w" fact="0.78"/>
                            <dgm:constr type="w" for="ch" forName="postLine3" refType="w" fact="0.11"/>
                          </dgm:constrLst>
                        </dgm:if>
                        <dgm:else name="Name92">
                          <dgm:constrLst>
                            <dgm:constr type="w" for="ch" forName="anchor3" refType="w" fact="0.89"/>
                            <dgm:constr type="w" for="ch" forName="backup3" refType="w" fact="-0.89"/>
                            <dgm:constr type="w" for="ch" forName="preLine3" refType="w" fact="0.11"/>
                            <dgm:constr type="w" for="ch" forName="desTx3" refType="w" fact="0.78"/>
                          </dgm:constrLst>
                        </dgm:else>
                      </dgm:choose>
                      <dgm:layoutNode name="anchor3" moveWith="desTx3">
                        <dgm:alg type="sp"/>
                        <dgm:shape xmlns:r="http://schemas.openxmlformats.org/officeDocument/2006/relationships" r:blip="">
                          <dgm:adjLst/>
                        </dgm:shape>
                      </dgm:layoutNode>
                      <dgm:layoutNode name="backup3" moveWith="desTx3">
                        <dgm:alg type="sp"/>
                        <dgm:shape xmlns:r="http://schemas.openxmlformats.org/officeDocument/2006/relationships" r:blip="">
                          <dgm:adjLst/>
                        </dgm:shape>
                      </dgm:layoutNode>
                      <dgm:layoutNode name="preLine3" styleLbl="parChTrans1D1" moveWith="desTx3">
                        <dgm:alg type="sp"/>
                        <dgm:shape xmlns:r="http://schemas.openxmlformats.org/officeDocument/2006/relationships" type="line" r:blip="">
                          <dgm:adjLst/>
                        </dgm:shape>
                        <dgm:presOf/>
                      </dgm:layoutNode>
                      <dgm:layoutNode name="desTx3"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93">
                        <dgm:if name="Name94" axis="root ch" ptType="all node" func="cnt" op="gte" val="4">
                          <dgm:layoutNode name="postLine3" styleLbl="parChTrans1D1" moveWith="desTx3">
                            <dgm:alg type="sp"/>
                            <dgm:shape xmlns:r="http://schemas.openxmlformats.org/officeDocument/2006/relationships" type="line" r:blip="">
                              <dgm:adjLst/>
                            </dgm:shape>
                            <dgm:presOf/>
                          </dgm:layoutNode>
                        </dgm:if>
                        <dgm:else name="Name95"/>
                      </dgm:choose>
                    </dgm:layoutNode>
                  </dgm:forEach>
                  <dgm:choose name="Name96">
                    <dgm:if name="Name97" axis="root ch" ptType="all node" func="cnt" op="gte" val="4">
                      <dgm:forEach name="Name98" axis="self" ptType="parTrans">
                        <dgm:layoutNode name="Name99" styleLbl="parChTrans1D1">
                          <dgm:choose name="Name100">
                            <dgm:if name="Name101" func="var" arg="dir" op="equ" val="norm">
                              <dgm:alg type="conn">
                                <dgm:param type="dim" val="1D"/>
                                <dgm:param type="begPts" val="midL"/>
                                <dgm:param type="srcNode" val="parTx4"/>
                                <dgm:param type="endSty" val="noArr"/>
                                <dgm:param type="dstNode" val="anchor3"/>
                              </dgm:alg>
                            </dgm:if>
                            <dgm:else name="Name102">
                              <dgm:alg type="conn">
                                <dgm:param type="dim" val="1D"/>
                                <dgm:param type="begPts" val="midR"/>
                                <dgm:param type="endSty" val="noArr"/>
                                <dgm:param type="srcNode" val="parTx4"/>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03"/>
                  </dgm:choose>
                </dgm:forEach>
              </dgm:layoutNode>
              <dgm:choose name="Name104">
                <dgm:if name="Name105" axis="root ch" ptType="all node" func="cnt" op="gte" val="4">
                  <dgm:layoutNode name="spPost3">
                    <dgm:alg type="sp"/>
                    <dgm:shape xmlns:r="http://schemas.openxmlformats.org/officeDocument/2006/relationships" r:blip="">
                      <dgm:adjLst/>
                    </dgm:shape>
                  </dgm:layoutNode>
                </dgm:if>
                <dgm:else name="Name106"/>
              </dgm:choose>
            </dgm:if>
            <dgm:else name="Name107"/>
          </dgm:choose>
        </dgm:if>
        <dgm:if name="Name108" axis="self" ptType="node" func="pos" op="equ" val="4">
          <dgm:layoutNode name="parTx4"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09">
            <dgm:if name="Name110" axis="ch" ptType="node" func="cnt" op="gte" val="1">
              <dgm:layoutNode name="spPre4">
                <dgm:alg type="sp"/>
                <dgm:shape xmlns:r="http://schemas.openxmlformats.org/officeDocument/2006/relationships" r:blip="">
                  <dgm:adjLst/>
                </dgm:shape>
              </dgm:layoutNode>
              <dgm:layoutNode name="chLin4">
                <dgm:alg type="lin">
                  <dgm:param type="linDir" val="fromT"/>
                </dgm:alg>
                <dgm:shape xmlns:r="http://schemas.openxmlformats.org/officeDocument/2006/relationships" r:blip="">
                  <dgm:adjLst/>
                </dgm:shape>
                <dgm:presOf/>
                <dgm:constrLst>
                  <dgm:constr type="w" for="ch" forName="txAndLines4" refType="w" fact="0.77"/>
                  <dgm:constr type="w" for="ch" forName="top4" refType="w" refFor="ch" refForName="txAndLines4" fact="0.78"/>
                </dgm:constrLst>
                <dgm:forEach name="Name111" axis="ch">
                  <dgm:forEach name="Name112" axis="self" ptType="parTrans">
                    <dgm:layoutNode name="Name113" styleLbl="parChTrans1D1">
                      <dgm:choose name="Name114">
                        <dgm:if name="Name115" func="var" arg="dir" op="equ" val="norm">
                          <dgm:alg type="conn">
                            <dgm:param type="dim" val="1D"/>
                            <dgm:param type="begPts" val="midR"/>
                            <dgm:param type="endSty" val="noArr"/>
                            <dgm:param type="dstNode" val="anchor4"/>
                          </dgm:alg>
                        </dgm:if>
                        <dgm:else name="Name116">
                          <dgm:alg type="conn">
                            <dgm:param type="dim" val="1D"/>
                            <dgm:param type="begPts" val="midL"/>
                            <dgm:param type="endSty" val="noArr"/>
                            <dgm:param type="srcNode" val="parTx4"/>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17" axis="self" ptType="node">
                    <dgm:choose name="Name118">
                      <dgm:if name="Name119" axis="par ch" ptType="node node" func="cnt" op="equ" val="1">
                        <dgm:layoutNode name="top4">
                          <dgm:alg type="sp"/>
                          <dgm:shape xmlns:r="http://schemas.openxmlformats.org/officeDocument/2006/relationships" r:blip="">
                            <dgm:adjLst/>
                          </dgm:shape>
                          <dgm:constrLst>
                            <dgm:constr type="h" refType="w" fact="0.6"/>
                          </dgm:constrLst>
                        </dgm:layoutNode>
                      </dgm:if>
                      <dgm:else name="Name120"/>
                    </dgm:choose>
                    <dgm:layoutNode name="txAndLines4">
                      <dgm:choose name="Name121">
                        <dgm:if name="Name122" func="var" arg="dir" op="equ" val="norm">
                          <dgm:alg type="lin"/>
                        </dgm:if>
                        <dgm:else name="Name123">
                          <dgm:alg type="lin">
                            <dgm:param type="linDir" val="fromR"/>
                          </dgm:alg>
                        </dgm:else>
                      </dgm:choose>
                      <dgm:shape xmlns:r="http://schemas.openxmlformats.org/officeDocument/2006/relationships" r:blip="">
                        <dgm:adjLst/>
                      </dgm:shape>
                      <dgm:presOf/>
                      <dgm:choose name="Name124">
                        <dgm:if name="Name125" axis="root ch" ptType="all node" func="cnt" op="gte" val="5">
                          <dgm:constrLst>
                            <dgm:constr type="w" for="ch" forName="anchor4" refType="w"/>
                            <dgm:constr type="w" for="ch" forName="backup4" refType="w" fact="-1"/>
                            <dgm:constr type="w" for="ch" forName="preLine4" refType="w" fact="0.11"/>
                            <dgm:constr type="w" for="ch" forName="desTx4" refType="w" fact="0.78"/>
                            <dgm:constr type="w" for="ch" forName="postLine4" refType="w" fact="0.11"/>
                          </dgm:constrLst>
                        </dgm:if>
                        <dgm:else name="Name126">
                          <dgm:constrLst>
                            <dgm:constr type="w" for="ch" forName="anchor4" refType="w" fact="0.89"/>
                            <dgm:constr type="w" for="ch" forName="backup4" refType="w" fact="-0.89"/>
                            <dgm:constr type="w" for="ch" forName="preLine4" refType="w" fact="0.11"/>
                            <dgm:constr type="w" for="ch" forName="desTx4" refType="w" fact="0.78"/>
                          </dgm:constrLst>
                        </dgm:else>
                      </dgm:choose>
                      <dgm:layoutNode name="anchor4" moveWith="desTx4">
                        <dgm:alg type="sp"/>
                        <dgm:shape xmlns:r="http://schemas.openxmlformats.org/officeDocument/2006/relationships" r:blip="">
                          <dgm:adjLst/>
                        </dgm:shape>
                      </dgm:layoutNode>
                      <dgm:layoutNode name="backup4" moveWith="desTx4">
                        <dgm:alg type="sp"/>
                        <dgm:shape xmlns:r="http://schemas.openxmlformats.org/officeDocument/2006/relationships" r:blip="">
                          <dgm:adjLst/>
                        </dgm:shape>
                      </dgm:layoutNode>
                      <dgm:layoutNode name="preLine4" styleLbl="parChTrans1D1" moveWith="desTx4">
                        <dgm:alg type="sp"/>
                        <dgm:shape xmlns:r="http://schemas.openxmlformats.org/officeDocument/2006/relationships" type="line" r:blip="">
                          <dgm:adjLst/>
                        </dgm:shape>
                        <dgm:presOf/>
                      </dgm:layoutNode>
                      <dgm:layoutNode name="desTx4"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27">
                        <dgm:if name="Name128" axis="root ch" ptType="all node" func="cnt" op="gte" val="5">
                          <dgm:layoutNode name="postLine4" styleLbl="parChTrans1D1" moveWith="desTx4">
                            <dgm:alg type="sp"/>
                            <dgm:shape xmlns:r="http://schemas.openxmlformats.org/officeDocument/2006/relationships" type="line" r:blip="">
                              <dgm:adjLst/>
                            </dgm:shape>
                            <dgm:presOf/>
                          </dgm:layoutNode>
                        </dgm:if>
                        <dgm:else name="Name129"/>
                      </dgm:choose>
                    </dgm:layoutNode>
                  </dgm:forEach>
                  <dgm:choose name="Name130">
                    <dgm:if name="Name131" axis="root ch" ptType="all node" func="cnt" op="gte" val="5">
                      <dgm:forEach name="Name132" axis="self" ptType="parTrans">
                        <dgm:layoutNode name="Name133" styleLbl="parChTrans1D1">
                          <dgm:choose name="Name134">
                            <dgm:if name="Name135" func="var" arg="dir" op="equ" val="norm">
                              <dgm:alg type="conn">
                                <dgm:param type="dim" val="1D"/>
                                <dgm:param type="begPts" val="midL"/>
                                <dgm:param type="srcNode" val="parTx5"/>
                                <dgm:param type="endSty" val="noArr"/>
                                <dgm:param type="dstNode" val="anchor4"/>
                              </dgm:alg>
                            </dgm:if>
                            <dgm:else name="Name136">
                              <dgm:alg type="conn">
                                <dgm:param type="dim" val="1D"/>
                                <dgm:param type="begPts" val="midR"/>
                                <dgm:param type="endSty" val="noArr"/>
                                <dgm:param type="srcNode" val="parTx5"/>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37"/>
                  </dgm:choose>
                </dgm:forEach>
              </dgm:layoutNode>
              <dgm:choose name="Name138">
                <dgm:if name="Name139" axis="root ch" ptType="all node" func="cnt" op="gte" val="5">
                  <dgm:layoutNode name="spPost4">
                    <dgm:alg type="sp"/>
                    <dgm:shape xmlns:r="http://schemas.openxmlformats.org/officeDocument/2006/relationships" r:blip="">
                      <dgm:adjLst/>
                    </dgm:shape>
                  </dgm:layoutNode>
                </dgm:if>
                <dgm:else name="Name140"/>
              </dgm:choose>
            </dgm:if>
            <dgm:else name="Name141"/>
          </dgm:choose>
        </dgm:if>
        <dgm:if name="Name142" axis="self" ptType="node" func="pos" op="equ" val="5">
          <dgm:layoutNode name="parTx5"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43">
            <dgm:if name="Name144" axis="ch" ptType="node" func="cnt" op="gte" val="1">
              <dgm:layoutNode name="spPre5">
                <dgm:alg type="sp"/>
                <dgm:shape xmlns:r="http://schemas.openxmlformats.org/officeDocument/2006/relationships" r:blip="">
                  <dgm:adjLst/>
                </dgm:shape>
              </dgm:layoutNode>
              <dgm:layoutNode name="chLin5">
                <dgm:alg type="lin">
                  <dgm:param type="linDir" val="fromT"/>
                </dgm:alg>
                <dgm:shape xmlns:r="http://schemas.openxmlformats.org/officeDocument/2006/relationships" r:blip="">
                  <dgm:adjLst/>
                </dgm:shape>
                <dgm:presOf/>
                <dgm:constrLst>
                  <dgm:constr type="w" for="ch" forName="txAndLines5" refType="w" fact="0.77"/>
                  <dgm:constr type="w" for="ch" forName="top5" refType="w" refFor="ch" refForName="txAndLines5" fact="0.78"/>
                </dgm:constrLst>
                <dgm:forEach name="Name145" axis="ch">
                  <dgm:forEach name="Name146" axis="self" ptType="parTrans">
                    <dgm:layoutNode name="Name147" styleLbl="parChTrans1D1">
                      <dgm:choose name="Name148">
                        <dgm:if name="Name149" func="var" arg="dir" op="equ" val="norm">
                          <dgm:alg type="conn">
                            <dgm:param type="dim" val="1D"/>
                            <dgm:param type="begPts" val="midR"/>
                            <dgm:param type="endSty" val="noArr"/>
                            <dgm:param type="dstNode" val="anchor5"/>
                          </dgm:alg>
                        </dgm:if>
                        <dgm:else name="Name150">
                          <dgm:alg type="conn">
                            <dgm:param type="dim" val="1D"/>
                            <dgm:param type="begPts" val="midL"/>
                            <dgm:param type="endSty" val="noArr"/>
                            <dgm:param type="srcNode" val="parTx5"/>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1" axis="self" ptType="node">
                    <dgm:choose name="Name152">
                      <dgm:if name="Name153" axis="par ch" ptType="node node" func="cnt" op="equ" val="1">
                        <dgm:layoutNode name="top5">
                          <dgm:alg type="sp"/>
                          <dgm:shape xmlns:r="http://schemas.openxmlformats.org/officeDocument/2006/relationships" r:blip="">
                            <dgm:adjLst/>
                          </dgm:shape>
                          <dgm:constrLst>
                            <dgm:constr type="h" refType="w" fact="0.6"/>
                          </dgm:constrLst>
                        </dgm:layoutNode>
                      </dgm:if>
                      <dgm:else name="Name154"/>
                    </dgm:choose>
                    <dgm:layoutNode name="txAndLines5">
                      <dgm:choose name="Name155">
                        <dgm:if name="Name156" func="var" arg="dir" op="equ" val="norm">
                          <dgm:alg type="lin"/>
                        </dgm:if>
                        <dgm:else name="Name157">
                          <dgm:alg type="lin">
                            <dgm:param type="linDir" val="fromR"/>
                          </dgm:alg>
                        </dgm:else>
                      </dgm:choose>
                      <dgm:shape xmlns:r="http://schemas.openxmlformats.org/officeDocument/2006/relationships" r:blip="">
                        <dgm:adjLst/>
                      </dgm:shape>
                      <dgm:presOf/>
                      <dgm:choose name="Name158">
                        <dgm:if name="Name159" axis="root ch" ptType="all node" func="cnt" op="gte" val="6">
                          <dgm:constrLst>
                            <dgm:constr type="w" for="ch" forName="anchor5" refType="w"/>
                            <dgm:constr type="w" for="ch" forName="backup5" refType="w" fact="-1"/>
                            <dgm:constr type="w" for="ch" forName="preLine5" refType="w" fact="0.11"/>
                            <dgm:constr type="w" for="ch" forName="desTx5" refType="w" fact="0.78"/>
                            <dgm:constr type="w" for="ch" forName="postLine5" refType="w" fact="0.11"/>
                          </dgm:constrLst>
                        </dgm:if>
                        <dgm:else name="Name160">
                          <dgm:constrLst>
                            <dgm:constr type="w" for="ch" forName="anchor5" refType="w" fact="0.89"/>
                            <dgm:constr type="w" for="ch" forName="backup5" refType="w" fact="-0.89"/>
                            <dgm:constr type="w" for="ch" forName="preLine5" refType="w" fact="0.11"/>
                            <dgm:constr type="w" for="ch" forName="desTx5" refType="w" fact="0.78"/>
                          </dgm:constrLst>
                        </dgm:else>
                      </dgm:choose>
                      <dgm:layoutNode name="anchor5" moveWith="desTx5">
                        <dgm:alg type="sp"/>
                        <dgm:shape xmlns:r="http://schemas.openxmlformats.org/officeDocument/2006/relationships" r:blip="">
                          <dgm:adjLst/>
                        </dgm:shape>
                      </dgm:layoutNode>
                      <dgm:layoutNode name="backup5" moveWith="desTx5">
                        <dgm:alg type="sp"/>
                        <dgm:shape xmlns:r="http://schemas.openxmlformats.org/officeDocument/2006/relationships" r:blip="">
                          <dgm:adjLst/>
                        </dgm:shape>
                      </dgm:layoutNode>
                      <dgm:layoutNode name="preLine5" styleLbl="parChTrans1D1" moveWith="desTx5">
                        <dgm:alg type="sp"/>
                        <dgm:shape xmlns:r="http://schemas.openxmlformats.org/officeDocument/2006/relationships" type="line" r:blip="">
                          <dgm:adjLst/>
                        </dgm:shape>
                        <dgm:presOf/>
                      </dgm:layoutNode>
                      <dgm:layoutNode name="desTx5"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61">
                        <dgm:if name="Name162" axis="root ch" ptType="all node" func="cnt" op="gte" val="6">
                          <dgm:layoutNode name="postLine5" styleLbl="parChTrans1D1" moveWith="desTx5">
                            <dgm:alg type="sp"/>
                            <dgm:shape xmlns:r="http://schemas.openxmlformats.org/officeDocument/2006/relationships" type="line" r:blip="">
                              <dgm:adjLst/>
                            </dgm:shape>
                            <dgm:presOf/>
                          </dgm:layoutNode>
                        </dgm:if>
                        <dgm:else name="Name163"/>
                      </dgm:choose>
                    </dgm:layoutNode>
                  </dgm:forEach>
                  <dgm:choose name="Name164">
                    <dgm:if name="Name165" axis="root ch" ptType="all node" func="cnt" op="gte" val="6">
                      <dgm:forEach name="Name166" axis="self" ptType="parTrans">
                        <dgm:layoutNode name="Name167" styleLbl="parChTrans1D1">
                          <dgm:choose name="Name168">
                            <dgm:if name="Name169" func="var" arg="dir" op="equ" val="norm">
                              <dgm:alg type="conn">
                                <dgm:param type="dim" val="1D"/>
                                <dgm:param type="begPts" val="midL"/>
                                <dgm:param type="srcNode" val="parTx6"/>
                                <dgm:param type="endSty" val="noArr"/>
                                <dgm:param type="dstNode" val="anchor5"/>
                              </dgm:alg>
                            </dgm:if>
                            <dgm:else name="Name170">
                              <dgm:alg type="conn">
                                <dgm:param type="dim" val="1D"/>
                                <dgm:param type="begPts" val="midR"/>
                                <dgm:param type="endSty" val="noArr"/>
                                <dgm:param type="srcNode" val="parTx6"/>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71"/>
                  </dgm:choose>
                </dgm:forEach>
              </dgm:layoutNode>
              <dgm:choose name="Name172">
                <dgm:if name="Name173" axis="root ch" ptType="all node" func="cnt" op="gte" val="6">
                  <dgm:layoutNode name="spPost5">
                    <dgm:alg type="sp"/>
                    <dgm:shape xmlns:r="http://schemas.openxmlformats.org/officeDocument/2006/relationships" r:blip="">
                      <dgm:adjLst/>
                    </dgm:shape>
                  </dgm:layoutNode>
                </dgm:if>
                <dgm:else name="Name174"/>
              </dgm:choose>
            </dgm:if>
            <dgm:else name="Name175"/>
          </dgm:choose>
        </dgm:if>
        <dgm:if name="Name176" axis="self" ptType="node" func="pos" op="equ" val="6">
          <dgm:layoutNode name="parTx6"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77">
            <dgm:if name="Name178" axis="ch" ptType="node" func="cnt" op="gte" val="1">
              <dgm:layoutNode name="spPre6">
                <dgm:alg type="sp"/>
                <dgm:shape xmlns:r="http://schemas.openxmlformats.org/officeDocument/2006/relationships" r:blip="">
                  <dgm:adjLst/>
                </dgm:shape>
              </dgm:layoutNode>
              <dgm:layoutNode name="chLin6">
                <dgm:alg type="lin">
                  <dgm:param type="linDir" val="fromT"/>
                </dgm:alg>
                <dgm:shape xmlns:r="http://schemas.openxmlformats.org/officeDocument/2006/relationships" r:blip="">
                  <dgm:adjLst/>
                </dgm:shape>
                <dgm:presOf/>
                <dgm:constrLst>
                  <dgm:constr type="w" for="ch" forName="txAndLines6" refType="w" fact="0.77"/>
                  <dgm:constr type="w" for="ch" forName="top6" refType="w" refFor="ch" refForName="txAndLines6" fact="0.78"/>
                </dgm:constrLst>
                <dgm:forEach name="Name179" axis="ch">
                  <dgm:forEach name="Name180" axis="self" ptType="parTrans">
                    <dgm:layoutNode name="Name181" styleLbl="parChTrans1D1">
                      <dgm:choose name="Name182">
                        <dgm:if name="Name183" func="var" arg="dir" op="equ" val="norm">
                          <dgm:alg type="conn">
                            <dgm:param type="dim" val="1D"/>
                            <dgm:param type="begPts" val="midR"/>
                            <dgm:param type="endSty" val="noArr"/>
                            <dgm:param type="dstNode" val="anchor6"/>
                          </dgm:alg>
                        </dgm:if>
                        <dgm:else name="Name184">
                          <dgm:alg type="conn">
                            <dgm:param type="dim" val="1D"/>
                            <dgm:param type="begPts" val="midL"/>
                            <dgm:param type="endSty" val="noArr"/>
                            <dgm:param type="srcNode" val="parTx6"/>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85" axis="self" ptType="node">
                    <dgm:choose name="Name186">
                      <dgm:if name="Name187" axis="par ch" ptType="node node" func="cnt" op="equ" val="1">
                        <dgm:layoutNode name="top6">
                          <dgm:alg type="sp"/>
                          <dgm:shape xmlns:r="http://schemas.openxmlformats.org/officeDocument/2006/relationships" r:blip="">
                            <dgm:adjLst/>
                          </dgm:shape>
                          <dgm:constrLst>
                            <dgm:constr type="h" refType="w" fact="0.6"/>
                          </dgm:constrLst>
                        </dgm:layoutNode>
                      </dgm:if>
                      <dgm:else name="Name188"/>
                    </dgm:choose>
                    <dgm:layoutNode name="txAndLines6">
                      <dgm:choose name="Name189">
                        <dgm:if name="Name190" func="var" arg="dir" op="equ" val="norm">
                          <dgm:alg type="lin"/>
                        </dgm:if>
                        <dgm:else name="Name191">
                          <dgm:alg type="lin">
                            <dgm:param type="linDir" val="fromR"/>
                          </dgm:alg>
                        </dgm:else>
                      </dgm:choose>
                      <dgm:shape xmlns:r="http://schemas.openxmlformats.org/officeDocument/2006/relationships" r:blip="">
                        <dgm:adjLst/>
                      </dgm:shape>
                      <dgm:presOf/>
                      <dgm:choose name="Name192">
                        <dgm:if name="Name193" axis="root ch" ptType="all node" func="cnt" op="gte" val="7">
                          <dgm:constrLst>
                            <dgm:constr type="w" for="ch" forName="anchor6" refType="w"/>
                            <dgm:constr type="w" for="ch" forName="backup6" refType="w" fact="-1"/>
                            <dgm:constr type="w" for="ch" forName="preLine6" refType="w" fact="0.11"/>
                            <dgm:constr type="w" for="ch" forName="desTx6" refType="w" fact="0.78"/>
                            <dgm:constr type="w" for="ch" forName="postLine6" refType="w" fact="0.11"/>
                          </dgm:constrLst>
                        </dgm:if>
                        <dgm:else name="Name194">
                          <dgm:constrLst>
                            <dgm:constr type="w" for="ch" forName="anchor6" refType="w" fact="0.89"/>
                            <dgm:constr type="w" for="ch" forName="backup6" refType="w" fact="-0.89"/>
                            <dgm:constr type="w" for="ch" forName="preLine6" refType="w" fact="0.11"/>
                            <dgm:constr type="w" for="ch" forName="desTx6" refType="w" fact="0.78"/>
                          </dgm:constrLst>
                        </dgm:else>
                      </dgm:choose>
                      <dgm:layoutNode name="anchor6" moveWith="desTx6">
                        <dgm:alg type="sp"/>
                        <dgm:shape xmlns:r="http://schemas.openxmlformats.org/officeDocument/2006/relationships" r:blip="">
                          <dgm:adjLst/>
                        </dgm:shape>
                      </dgm:layoutNode>
                      <dgm:layoutNode name="backup6" moveWith="desTx6">
                        <dgm:alg type="sp"/>
                        <dgm:shape xmlns:r="http://schemas.openxmlformats.org/officeDocument/2006/relationships" r:blip="">
                          <dgm:adjLst/>
                        </dgm:shape>
                      </dgm:layoutNode>
                      <dgm:layoutNode name="preLine6" styleLbl="parChTrans1D1" moveWith="desTx6">
                        <dgm:alg type="sp"/>
                        <dgm:shape xmlns:r="http://schemas.openxmlformats.org/officeDocument/2006/relationships" type="line" r:blip="">
                          <dgm:adjLst/>
                        </dgm:shape>
                        <dgm:presOf/>
                      </dgm:layoutNode>
                      <dgm:layoutNode name="desTx6"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95">
                        <dgm:if name="Name196" axis="root ch" ptType="all node" func="cnt" op="gte" val="7">
                          <dgm:layoutNode name="postLine6" styleLbl="parChTrans1D1" moveWith="desTx6">
                            <dgm:alg type="sp"/>
                            <dgm:shape xmlns:r="http://schemas.openxmlformats.org/officeDocument/2006/relationships" type="line" r:blip="">
                              <dgm:adjLst/>
                            </dgm:shape>
                            <dgm:presOf/>
                          </dgm:layoutNode>
                        </dgm:if>
                        <dgm:else name="Name197"/>
                      </dgm:choose>
                    </dgm:layoutNode>
                  </dgm:forEach>
                  <dgm:choose name="Name198">
                    <dgm:if name="Name199" axis="root ch" ptType="all node" func="cnt" op="gte" val="7">
                      <dgm:forEach name="Name200" axis="self" ptType="parTrans">
                        <dgm:layoutNode name="Name201" styleLbl="parChTrans1D1">
                          <dgm:choose name="Name202">
                            <dgm:if name="Name203" func="var" arg="dir" op="equ" val="norm">
                              <dgm:alg type="conn">
                                <dgm:param type="dim" val="1D"/>
                                <dgm:param type="begPts" val="midL"/>
                                <dgm:param type="srcNode" val="parTx7"/>
                                <dgm:param type="endSty" val="noArr"/>
                                <dgm:param type="dstNode" val="anchor6"/>
                              </dgm:alg>
                            </dgm:if>
                            <dgm:else name="Name204">
                              <dgm:alg type="conn">
                                <dgm:param type="dim" val="1D"/>
                                <dgm:param type="begPts" val="midR"/>
                                <dgm:param type="endSty" val="noArr"/>
                                <dgm:param type="srcNode" val="parTx7"/>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205"/>
                  </dgm:choose>
                </dgm:forEach>
              </dgm:layoutNode>
              <dgm:choose name="Name206">
                <dgm:if name="Name207" axis="root ch" ptType="all node" func="cnt" op="gte" val="7">
                  <dgm:layoutNode name="spPost6">
                    <dgm:alg type="sp"/>
                    <dgm:shape xmlns:r="http://schemas.openxmlformats.org/officeDocument/2006/relationships" r:blip="">
                      <dgm:adjLst/>
                    </dgm:shape>
                  </dgm:layoutNode>
                </dgm:if>
                <dgm:else name="Name208"/>
              </dgm:choose>
            </dgm:if>
            <dgm:else name="Name209"/>
          </dgm:choose>
        </dgm:if>
        <dgm:if name="Name210" axis="self" ptType="node" func="pos" op="equ" val="7">
          <dgm:layoutNode name="parTx7"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211">
            <dgm:if name="Name212" axis="ch" ptType="node" func="cnt" op="gte" val="1">
              <dgm:layoutNode name="spPre7">
                <dgm:alg type="sp"/>
                <dgm:shape xmlns:r="http://schemas.openxmlformats.org/officeDocument/2006/relationships" r:blip="">
                  <dgm:adjLst/>
                </dgm:shape>
              </dgm:layoutNode>
              <dgm:layoutNode name="chLin7">
                <dgm:alg type="lin">
                  <dgm:param type="linDir" val="fromT"/>
                </dgm:alg>
                <dgm:shape xmlns:r="http://schemas.openxmlformats.org/officeDocument/2006/relationships" r:blip="">
                  <dgm:adjLst/>
                </dgm:shape>
                <dgm:presOf/>
                <dgm:constrLst>
                  <dgm:constr type="w" for="ch" forName="txAndLines7" refType="w" fact="0.77"/>
                  <dgm:constr type="w" for="ch" forName="top7" refType="w" refFor="ch" refForName="txAndLines7" fact="0.78"/>
                </dgm:constrLst>
                <dgm:forEach name="Name213" axis="ch">
                  <dgm:forEach name="Name214" axis="self" ptType="parTrans">
                    <dgm:layoutNode name="Name215" styleLbl="parChTrans1D1">
                      <dgm:choose name="Name216">
                        <dgm:if name="Name217" func="var" arg="dir" op="equ" val="norm">
                          <dgm:alg type="conn">
                            <dgm:param type="dim" val="1D"/>
                            <dgm:param type="begPts" val="midR"/>
                            <dgm:param type="endSty" val="noArr"/>
                            <dgm:param type="dstNode" val="anchor7"/>
                          </dgm:alg>
                        </dgm:if>
                        <dgm:else name="Name218">
                          <dgm:alg type="conn">
                            <dgm:param type="dim" val="1D"/>
                            <dgm:param type="begPts" val="midL"/>
                            <dgm:param type="endSty" val="noArr"/>
                            <dgm:param type="srcNode" val="parTx7"/>
                            <dgm:param type="dstNode" val="anchor7"/>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219" axis="self" ptType="node">
                    <dgm:choose name="Name220">
                      <dgm:if name="Name221" axis="par ch" ptType="node node" func="cnt" op="equ" val="1">
                        <dgm:layoutNode name="top7">
                          <dgm:alg type="sp"/>
                          <dgm:shape xmlns:r="http://schemas.openxmlformats.org/officeDocument/2006/relationships" r:blip="">
                            <dgm:adjLst/>
                          </dgm:shape>
                          <dgm:constrLst>
                            <dgm:constr type="h" refType="w" fact="0.6"/>
                          </dgm:constrLst>
                        </dgm:layoutNode>
                      </dgm:if>
                      <dgm:else name="Name222"/>
                    </dgm:choose>
                    <dgm:layoutNode name="txAndLines7">
                      <dgm:choose name="Name223">
                        <dgm:if name="Name224" func="var" arg="dir" op="equ" val="norm">
                          <dgm:alg type="lin"/>
                        </dgm:if>
                        <dgm:else name="Name225">
                          <dgm:alg type="lin">
                            <dgm:param type="linDir" val="fromR"/>
                          </dgm:alg>
                        </dgm:else>
                      </dgm:choose>
                      <dgm:shape xmlns:r="http://schemas.openxmlformats.org/officeDocument/2006/relationships" r:blip="">
                        <dgm:adjLst/>
                      </dgm:shape>
                      <dgm:presOf/>
                      <dgm:constrLst>
                        <dgm:constr type="w" for="ch" forName="anchor7" refType="w" fact="0.89"/>
                        <dgm:constr type="w" for="ch" forName="backup7" refType="w" fact="-0.89"/>
                        <dgm:constr type="w" for="ch" forName="preLine7" refType="w" fact="0.11"/>
                        <dgm:constr type="w" for="ch" forName="desTx7" refType="w" fact="0.78"/>
                      </dgm:constrLst>
                      <dgm:layoutNode name="anchor7" moveWith="desTx7">
                        <dgm:alg type="sp"/>
                        <dgm:shape xmlns:r="http://schemas.openxmlformats.org/officeDocument/2006/relationships" r:blip="">
                          <dgm:adjLst/>
                        </dgm:shape>
                      </dgm:layoutNode>
                      <dgm:layoutNode name="backup7" moveWith="desTx7">
                        <dgm:alg type="sp"/>
                        <dgm:shape xmlns:r="http://schemas.openxmlformats.org/officeDocument/2006/relationships" r:blip="">
                          <dgm:adjLst/>
                        </dgm:shape>
                      </dgm:layoutNode>
                      <dgm:layoutNode name="preLine7" styleLbl="parChTrans1D1" moveWith="desTx7">
                        <dgm:alg type="sp"/>
                        <dgm:shape xmlns:r="http://schemas.openxmlformats.org/officeDocument/2006/relationships" type="line" r:blip="">
                          <dgm:adjLst/>
                        </dgm:shape>
                        <dgm:presOf/>
                      </dgm:layoutNode>
                      <dgm:layoutNode name="desTx7"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layoutNode>
                  </dgm:forEach>
                </dgm:forEach>
              </dgm:layoutNode>
            </dgm:if>
            <dgm:else name="Name226"/>
          </dgm:choose>
        </dgm:if>
        <dgm:else name="Name227"/>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2.xml><?xml version="1.0" encoding="utf-8"?>
<dgm:layoutDef xmlns:dgm="http://schemas.openxmlformats.org/drawingml/2006/diagram" xmlns:a="http://schemas.openxmlformats.org/drawingml/2006/main" uniqueId="urn:microsoft.com/office/officeart/2009/3/layout/SubStepProcess">
  <dgm:title val=""/>
  <dgm:desc val=""/>
  <dgm:catLst>
    <dgm:cat type="process" pri="12250"/>
  </dgm:catLst>
  <dgm:sampData>
    <dgm:dataModel>
      <dgm:ptLst>
        <dgm:pt modelId="0" type="doc"/>
        <dgm:pt modelId="1">
          <dgm:prSet phldr="1"/>
        </dgm:pt>
        <dgm:pt modelId="11">
          <dgm:prSet phldr="1"/>
        </dgm:pt>
        <dgm:pt modelId="12">
          <dgm:prSet phldr="1"/>
        </dgm:pt>
        <dgm:pt modelId="2">
          <dgm:prSet phldr="1"/>
        </dgm:pt>
        <dgm:pt modelId="3">
          <dgm:prSet phldr="1"/>
        </dgm:pt>
      </dgm:ptLst>
      <dgm:cxnLst>
        <dgm:cxn modelId="6" srcId="0" destId="1" srcOrd="0" destOrd="0"/>
        <dgm:cxn modelId="61" srcId="1" destId="11" srcOrd="0" destOrd="0"/>
        <dgm:cxn modelId="62" srcId="1" destId="12" srcOrd="1" destOrd="0"/>
        <dgm:cxn modelId="7" srcId="0" destId="2" srcOrd="0" destOrd="0"/>
        <dgm:cxn modelId="8" srcId="0" destId="3" srcOrd="0" destOrd="0"/>
      </dgm:cxnLst>
      <dgm:bg/>
      <dgm:whole/>
    </dgm:dataModel>
  </dgm:sampData>
  <dgm:styleData>
    <dgm:dataModel>
      <dgm:ptLst>
        <dgm:pt modelId="0" type="doc"/>
        <dgm:pt modelId="1">
          <dgm:prSet phldr="1"/>
        </dgm:pt>
        <dgm:pt modelId="11">
          <dgm:prSet phldr="1"/>
        </dgm:pt>
        <dgm:pt modelId="12">
          <dgm:prSet phldr="1"/>
        </dgm:pt>
        <dgm:pt modelId="2">
          <dgm:prSet phldr="1"/>
        </dgm:pt>
      </dgm:ptLst>
      <dgm:cxnLst>
        <dgm:cxn modelId="4" srcId="0" destId="1" srcOrd="0" destOrd="0"/>
        <dgm:cxn modelId="41" srcId="1" destId="11" srcOrd="0" destOrd="0"/>
        <dgm:cxn modelId="42" srcId="1" destId="12" srcOrd="1" destOrd="0"/>
        <dgm:cxn modelId="5" srcId="0" destId="2" srcOrd="0" destOrd="0"/>
      </dgm:cxnLst>
      <dgm:bg/>
      <dgm:whole/>
    </dgm:dataModel>
  </dgm:styleData>
  <dgm:clrData>
    <dgm:dataModel>
      <dgm:ptLst>
        <dgm:pt modelId="0" type="doc"/>
        <dgm:pt modelId="1">
          <dgm:prSet phldr="1"/>
        </dgm:pt>
        <dgm:pt modelId="11">
          <dgm:prSet phldr="1"/>
        </dgm:pt>
        <dgm:pt modelId="12">
          <dgm:prSet phldr="1"/>
        </dgm:pt>
        <dgm:pt modelId="2">
          <dgm:prSet phldr="1"/>
        </dgm:pt>
        <dgm:pt modelId="3">
          <dgm:prSet phldr="1"/>
        </dgm:pt>
        <dgm:pt modelId="4">
          <dgm:prSet phldr="1"/>
        </dgm:pt>
      </dgm:ptLst>
      <dgm:cxnLst>
        <dgm:cxn modelId="8" srcId="0" destId="1" srcOrd="0" destOrd="0"/>
        <dgm:cxn modelId="81" srcId="1" destId="11" srcOrd="0" destOrd="0"/>
        <dgm:cxn modelId="82" srcId="1" destId="12" srcOrd="1" destOrd="0"/>
        <dgm:cxn modelId="9" srcId="0" destId="2" srcOrd="0" destOrd="0"/>
        <dgm:cxn modelId="10" srcId="0" destId="3" srcOrd="0" destOrd="0"/>
        <dgm:cxn modelId="11" srcId="0" destId="4" srcOrd="0" destOrd="0"/>
      </dgm:cxnLst>
      <dgm:bg/>
      <dgm:whole/>
    </dgm:dataModel>
  </dgm:clrData>
  <dgm:layoutNode name="Name0">
    <dgm:varLst>
      <dgm:chMax val="7"/>
      <dgm:dir/>
      <dgm:animOne val="branch"/>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parTx1" refType="w"/>
      <dgm:constr type="w" for="ch" forName="chLin1" refType="w" refFor="ch" refForName="parTx1" fact="1.38"/>
      <dgm:constr type="h" for="ch" forName="chLin1" refType="h"/>
      <dgm:constr type="w" for="ch" forName="spPre1" refType="w" fact="0.27"/>
      <dgm:constr type="w" for="ch" forName="spPost1" refType="w" fact="0.27"/>
      <dgm:constr type="h" for="ch" forName="spPre1" refType="h"/>
      <dgm:constr type="h" for="ch" forName="spPost1" refType="h"/>
      <dgm:constr type="primFontSz" for="ch" forName="parTx1" val="65"/>
      <dgm:constr type="primFontSz" for="des" forName="desTx1" refType="primFontSz" refFor="ch" refForName="parTx1" fact="0.78"/>
      <dgm:constr type="primFontSz" for="des" forName="desTx1" op="equ"/>
      <dgm:constr type="w" for="ch" forName="parTx2" refType="w"/>
      <dgm:constr type="w" for="ch" forName="chLin2" refType="w" refFor="ch" refForName="parTx2" fact="1.38"/>
      <dgm:constr type="h" for="ch" forName="chLin2" refType="h"/>
      <dgm:constr type="w" for="ch" forName="spPre2" refType="w" fact="0.54"/>
      <dgm:constr type="w" for="ch" forName="spPost2" refType="w" fact="0.54"/>
      <dgm:constr type="h" for="ch" forName="spPre2" refType="h"/>
      <dgm:constr type="h" for="ch" forName="spPost2" refType="h"/>
      <dgm:constr type="primFontSz" for="ch" forName="parTx2" refType="primFontSz" refFor="ch" refForName="parTx1" op="equ"/>
      <dgm:constr type="primFontSz" for="des" forName="desTx2" refType="primFontSz" refFor="des" refForName="desTx1" op="equ"/>
      <dgm:constr type="w" for="ch" forName="parTx3" refType="w"/>
      <dgm:constr type="w" for="ch" forName="chLin3" refType="w" refFor="ch" refForName="parTx3" fact="1.38"/>
      <dgm:constr type="h" for="ch" forName="chLin3" refType="h"/>
      <dgm:constr type="w" for="ch" forName="spPre3" refType="w" fact="0.54"/>
      <dgm:constr type="w" for="ch" forName="spPost3" refType="w" fact="0.54"/>
      <dgm:constr type="h" for="ch" forName="spPre3" refType="h"/>
      <dgm:constr type="h" for="ch" forName="spPost3" refType="h"/>
      <dgm:constr type="primFontSz" for="ch" forName="parTx3" refType="primFontSz" refFor="ch" refForName="parTx1" op="equ"/>
      <dgm:constr type="primFontSz" for="des" forName="desTx3" refType="primFontSz" refFor="des" refForName="desTx1" op="equ"/>
      <dgm:constr type="w" for="ch" forName="parTx4" refType="w"/>
      <dgm:constr type="w" for="ch" forName="chLin4" refType="w" refFor="ch" refForName="parTx4" fact="1.38"/>
      <dgm:constr type="h" for="ch" forName="chLin4" refType="h"/>
      <dgm:constr type="w" for="ch" forName="spPre4" refType="w" fact="0.54"/>
      <dgm:constr type="w" for="ch" forName="spPost4" refType="w" fact="0.54"/>
      <dgm:constr type="h" for="ch" forName="spPre4" refType="h"/>
      <dgm:constr type="h" for="ch" forName="spPost4" refType="h"/>
      <dgm:constr type="primFontSz" for="ch" forName="parTx4" refType="primFontSz" refFor="ch" refForName="parTx1" op="equ"/>
      <dgm:constr type="primFontSz" for="des" forName="desTx4" refType="primFontSz" refFor="des" refForName="desTx1" op="equ"/>
      <dgm:constr type="w" for="ch" forName="parTx5" refType="w"/>
      <dgm:constr type="w" for="ch" forName="chLin5" refType="w" refFor="ch" refForName="parTx5" fact="1.38"/>
      <dgm:constr type="h" for="ch" forName="chLin5" refType="h"/>
      <dgm:constr type="w" for="ch" forName="spPre5" refType="w" fact="0.54"/>
      <dgm:constr type="w" for="ch" forName="spPost5" refType="w" fact="0.54"/>
      <dgm:constr type="h" for="ch" forName="spPre5" refType="h"/>
      <dgm:constr type="h" for="ch" forName="spPost5" refType="h"/>
      <dgm:constr type="primFontSz" for="ch" forName="parTx5" refType="primFontSz" refFor="ch" refForName="parTx1" op="equ"/>
      <dgm:constr type="primFontSz" for="des" forName="desTx5" refType="primFontSz" refFor="des" refForName="desTx1" op="equ"/>
      <dgm:constr type="w" for="ch" forName="parTx6" refType="w"/>
      <dgm:constr type="w" for="ch" forName="chLin6" refType="w" refFor="ch" refForName="parTx6" fact="1.38"/>
      <dgm:constr type="h" for="ch" forName="chLin6" refType="h"/>
      <dgm:constr type="w" for="ch" forName="spPre6" refType="w" fact="0.54"/>
      <dgm:constr type="w" for="ch" forName="spPost6" refType="w" fact="0.54"/>
      <dgm:constr type="h" for="ch" forName="spPre6" refType="h"/>
      <dgm:constr type="h" for="ch" forName="spPost6" refType="h"/>
      <dgm:constr type="primFontSz" for="ch" forName="parTx6" refType="primFontSz" refFor="ch" refForName="parTx1" op="equ"/>
      <dgm:constr type="primFontSz" for="des" forName="desTx6" refType="primFontSz" refFor="des" refForName="desTx1" op="equ"/>
      <dgm:constr type="w" for="ch" forName="parTx7" refType="w"/>
      <dgm:constr type="w" for="ch" forName="chLin7" refType="w" refFor="ch" refForName="parTx7" fact="1.38"/>
      <dgm:constr type="h" for="ch" forName="chLin7" refType="h"/>
      <dgm:constr type="w" for="ch" forName="spPre7" refType="w" fact="0.54"/>
      <dgm:constr type="w" for="ch" forName="spPost7" refType="w" fact="0.54"/>
      <dgm:constr type="h" for="ch" forName="spPre7" refType="h"/>
      <dgm:constr type="h" for="ch" forName="spPost7" refType="h"/>
      <dgm:constr type="primFontSz" for="ch" forName="parTx7" refType="primFontSz" refFor="ch" refForName="parTx1" op="equ"/>
      <dgm:constr type="primFontSz" for="des" forName="desTx7" refType="primFontSz" refFor="des" refForName="desTx1" op="equ"/>
    </dgm:constrLst>
    <dgm:forEach name="Name4" axis="ch" ptType="node">
      <dgm:choose name="Name5">
        <dgm:if name="Name6" axis="self" ptType="node" func="pos" op="equ" val="1">
          <dgm:layoutNode name="parTx1"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
            <dgm:if name="Name8" axis="ch" ptType="node" func="cnt" op="gte" val="1">
              <dgm:layoutNode name="spPre1">
                <dgm:alg type="sp"/>
                <dgm:shape xmlns:r="http://schemas.openxmlformats.org/officeDocument/2006/relationships" r:blip="">
                  <dgm:adjLst/>
                </dgm:shape>
              </dgm:layoutNode>
              <dgm:layoutNode name="chLin1">
                <dgm:alg type="lin">
                  <dgm:param type="linDir" val="fromT"/>
                </dgm:alg>
                <dgm:shape xmlns:r="http://schemas.openxmlformats.org/officeDocument/2006/relationships" r:blip="">
                  <dgm:adjLst/>
                </dgm:shape>
                <dgm:presOf/>
                <dgm:constrLst>
                  <dgm:constr type="w" for="ch" forName="txAndLines1" refType="w" fact="0.77"/>
                  <dgm:constr type="w" for="ch" forName="top1" refType="w" refFor="ch" refForName="txAndLines1" fact="0.78"/>
                </dgm:constrLst>
                <dgm:forEach name="Name9" axis="ch">
                  <dgm:forEach name="Name10" axis="self" ptType="parTrans">
                    <dgm:layoutNode name="Name11" styleLbl="parChTrans1D1">
                      <dgm:choose name="Name12">
                        <dgm:if name="Name13" func="var" arg="dir" op="equ" val="norm">
                          <dgm:alg type="conn">
                            <dgm:param type="dim" val="1D"/>
                            <dgm:param type="begPts" val="midR"/>
                            <dgm:param type="endSty" val="noArr"/>
                            <dgm:param type="dstNode" val="anchor1"/>
                          </dgm:alg>
                        </dgm:if>
                        <dgm:else name="Name14">
                          <dgm:alg type="conn">
                            <dgm:param type="dim" val="1D"/>
                            <dgm:param type="begPts" val="midL"/>
                            <dgm:param type="endSty" val="noArr"/>
                            <dgm:param type="srcNode" val="parTx1"/>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 axis="self" ptType="node">
                    <dgm:choose name="Name16">
                      <dgm:if name="Name17" axis="par ch" ptType="node node" func="cnt" op="equ" val="1">
                        <dgm:layoutNode name="top1">
                          <dgm:alg type="sp"/>
                          <dgm:shape xmlns:r="http://schemas.openxmlformats.org/officeDocument/2006/relationships" r:blip="">
                            <dgm:adjLst/>
                          </dgm:shape>
                          <dgm:constrLst>
                            <dgm:constr type="h" refType="w" fact="0.6"/>
                          </dgm:constrLst>
                        </dgm:layoutNode>
                      </dgm:if>
                      <dgm:else name="Name18"/>
                    </dgm:choose>
                    <dgm:layoutNode name="txAndLines1">
                      <dgm:choose name="Name19">
                        <dgm:if name="Name20" func="var" arg="dir" op="equ" val="norm">
                          <dgm:alg type="lin"/>
                        </dgm:if>
                        <dgm:else name="Name21">
                          <dgm:alg type="lin">
                            <dgm:param type="linDir" val="fromR"/>
                          </dgm:alg>
                        </dgm:else>
                      </dgm:choose>
                      <dgm:shape xmlns:r="http://schemas.openxmlformats.org/officeDocument/2006/relationships" r:blip="">
                        <dgm:adjLst/>
                      </dgm:shape>
                      <dgm:presOf/>
                      <dgm:choose name="Name22">
                        <dgm:if name="Name23" axis="root ch" ptType="all node" func="cnt" op="gte" val="2">
                          <dgm:constrLst>
                            <dgm:constr type="w" for="ch" forName="anchor1" refType="w"/>
                            <dgm:constr type="w" for="ch" forName="backup1" refType="w" fact="-1"/>
                            <dgm:constr type="w" for="ch" forName="preLine1" refType="w" fact="0.11"/>
                            <dgm:constr type="w" for="ch" forName="desTx1" refType="w" fact="0.78"/>
                            <dgm:constr type="w" for="ch" forName="postLine1" refType="w" fact="0.11"/>
                          </dgm:constrLst>
                        </dgm:if>
                        <dgm:else name="Name24">
                          <dgm:constrLst>
                            <dgm:constr type="w" for="ch" forName="anchor1" refType="w" fact="0.89"/>
                            <dgm:constr type="w" for="ch" forName="backup1" refType="w" fact="-0.89"/>
                            <dgm:constr type="w" for="ch" forName="preLine1" refType="w" fact="0.11"/>
                            <dgm:constr type="w" for="ch" forName="desTx1" refType="w" fact="0.78"/>
                          </dgm:constrLst>
                        </dgm:else>
                      </dgm:choose>
                      <dgm:layoutNode name="anchor1" moveWith="desTx1">
                        <dgm:alg type="sp"/>
                        <dgm:shape xmlns:r="http://schemas.openxmlformats.org/officeDocument/2006/relationships" r:blip="">
                          <dgm:adjLst/>
                        </dgm:shape>
                      </dgm:layoutNode>
                      <dgm:layoutNode name="backup1" moveWith="desTx1">
                        <dgm:alg type="sp"/>
                        <dgm:shape xmlns:r="http://schemas.openxmlformats.org/officeDocument/2006/relationships" r:blip="">
                          <dgm:adjLst/>
                        </dgm:shape>
                      </dgm:layoutNode>
                      <dgm:layoutNode name="preLine1" styleLbl="parChTrans1D1" moveWith="desTx1">
                        <dgm:alg type="sp"/>
                        <dgm:shape xmlns:r="http://schemas.openxmlformats.org/officeDocument/2006/relationships" type="line" r:blip="">
                          <dgm:adjLst/>
                        </dgm:shape>
                        <dgm:presOf/>
                      </dgm:layoutNode>
                      <dgm:layoutNode name="desTx1"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25">
                        <dgm:if name="Name26" axis="root ch" ptType="all node" func="cnt" op="gte" val="2">
                          <dgm:layoutNode name="postLine1" styleLbl="parChTrans1D1" moveWith="desTx1">
                            <dgm:alg type="sp"/>
                            <dgm:shape xmlns:r="http://schemas.openxmlformats.org/officeDocument/2006/relationships" type="line" r:blip="">
                              <dgm:adjLst/>
                            </dgm:shape>
                            <dgm:presOf/>
                          </dgm:layoutNode>
                        </dgm:if>
                        <dgm:else name="Name27"/>
                      </dgm:choose>
                    </dgm:layoutNode>
                  </dgm:forEach>
                  <dgm:choose name="Name28">
                    <dgm:if name="Name29" axis="root ch" ptType="all node" func="cnt" op="gte" val="2">
                      <dgm:forEach name="Name30" axis="self" ptType="parTrans">
                        <dgm:layoutNode name="Name31" styleLbl="parChTrans1D1">
                          <dgm:choose name="Name32">
                            <dgm:if name="Name33" func="var" arg="dir" op="equ" val="norm">
                              <dgm:alg type="conn">
                                <dgm:param type="dim" val="1D"/>
                                <dgm:param type="begPts" val="midL"/>
                                <dgm:param type="srcNode" val="parTx2"/>
                                <dgm:param type="endSty" val="noArr"/>
                                <dgm:param type="dstNode" val="anchor1"/>
                              </dgm:alg>
                            </dgm:if>
                            <dgm:else name="Name34">
                              <dgm:alg type="conn">
                                <dgm:param type="dim" val="1D"/>
                                <dgm:param type="begPts" val="midR"/>
                                <dgm:param type="endSty" val="noArr"/>
                                <dgm:param type="srcNode" val="parTx2"/>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35"/>
                  </dgm:choose>
                </dgm:forEach>
              </dgm:layoutNode>
              <dgm:choose name="Name36">
                <dgm:if name="Name37" axis="root ch" ptType="all node" func="cnt" op="gte" val="2">
                  <dgm:layoutNode name="spPost1">
                    <dgm:alg type="sp"/>
                    <dgm:shape xmlns:r="http://schemas.openxmlformats.org/officeDocument/2006/relationships" r:blip="">
                      <dgm:adjLst/>
                    </dgm:shape>
                  </dgm:layoutNode>
                </dgm:if>
                <dgm:else name="Name38"/>
              </dgm:choose>
            </dgm:if>
            <dgm:else name="Name39"/>
          </dgm:choose>
        </dgm:if>
        <dgm:if name="Name40" axis="self" ptType="node" func="pos" op="equ" val="2">
          <dgm:layoutNode name="parTx2"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41">
            <dgm:if name="Name42" axis="ch" ptType="node" func="cnt" op="gte" val="1">
              <dgm:layoutNode name="spPre2">
                <dgm:alg type="sp"/>
                <dgm:shape xmlns:r="http://schemas.openxmlformats.org/officeDocument/2006/relationships" r:blip="">
                  <dgm:adjLst/>
                </dgm:shape>
              </dgm:layoutNode>
              <dgm:layoutNode name="chLin2">
                <dgm:alg type="lin">
                  <dgm:param type="linDir" val="fromT"/>
                </dgm:alg>
                <dgm:shape xmlns:r="http://schemas.openxmlformats.org/officeDocument/2006/relationships" r:blip="">
                  <dgm:adjLst/>
                </dgm:shape>
                <dgm:presOf/>
                <dgm:constrLst>
                  <dgm:constr type="w" for="ch" forName="txAndLines2" refType="w" fact="0.77"/>
                  <dgm:constr type="w" for="ch" forName="top2" refType="w" refFor="ch" refForName="txAndLines2" fact="0.78"/>
                </dgm:constrLst>
                <dgm:forEach name="Name43" axis="ch">
                  <dgm:forEach name="Name44" axis="self" ptType="parTrans">
                    <dgm:layoutNode name="Name45" styleLbl="parChTrans1D1">
                      <dgm:choose name="Name46">
                        <dgm:if name="Name47" func="var" arg="dir" op="equ" val="norm">
                          <dgm:alg type="conn">
                            <dgm:param type="dim" val="1D"/>
                            <dgm:param type="begPts" val="midR"/>
                            <dgm:param type="endSty" val="noArr"/>
                            <dgm:param type="dstNode" val="anchor2"/>
                          </dgm:alg>
                        </dgm:if>
                        <dgm:else name="Name48">
                          <dgm:alg type="conn">
                            <dgm:param type="dim" val="1D"/>
                            <dgm:param type="begPts" val="midL"/>
                            <dgm:param type="endSty" val="noArr"/>
                            <dgm:param type="srcNode" val="parTx2"/>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49" axis="self" ptType="node">
                    <dgm:choose name="Name50">
                      <dgm:if name="Name51" axis="par ch" ptType="node node" func="cnt" op="equ" val="1">
                        <dgm:layoutNode name="top2">
                          <dgm:alg type="sp"/>
                          <dgm:shape xmlns:r="http://schemas.openxmlformats.org/officeDocument/2006/relationships" r:blip="">
                            <dgm:adjLst/>
                          </dgm:shape>
                          <dgm:constrLst>
                            <dgm:constr type="h" refType="w" fact="0.6"/>
                          </dgm:constrLst>
                        </dgm:layoutNode>
                      </dgm:if>
                      <dgm:else name="Name52"/>
                    </dgm:choose>
                    <dgm:layoutNode name="txAndLines2">
                      <dgm:choose name="Name53">
                        <dgm:if name="Name54" func="var" arg="dir" op="equ" val="norm">
                          <dgm:alg type="lin"/>
                        </dgm:if>
                        <dgm:else name="Name55">
                          <dgm:alg type="lin">
                            <dgm:param type="linDir" val="fromR"/>
                          </dgm:alg>
                        </dgm:else>
                      </dgm:choose>
                      <dgm:shape xmlns:r="http://schemas.openxmlformats.org/officeDocument/2006/relationships" r:blip="">
                        <dgm:adjLst/>
                      </dgm:shape>
                      <dgm:presOf/>
                      <dgm:choose name="Name56">
                        <dgm:if name="Name57" axis="root ch" ptType="all node" func="cnt" op="gte" val="3">
                          <dgm:constrLst>
                            <dgm:constr type="w" for="ch" forName="anchor2" refType="w"/>
                            <dgm:constr type="w" for="ch" forName="backup2" refType="w" fact="-1"/>
                            <dgm:constr type="w" for="ch" forName="preLine2" refType="w" fact="0.11"/>
                            <dgm:constr type="w" for="ch" forName="desTx2" refType="w" fact="0.78"/>
                            <dgm:constr type="w" for="ch" forName="postLine2" refType="w" fact="0.11"/>
                          </dgm:constrLst>
                        </dgm:if>
                        <dgm:else name="Name58">
                          <dgm:constrLst>
                            <dgm:constr type="w" for="ch" forName="anchor2" refType="w" fact="0.89"/>
                            <dgm:constr type="w" for="ch" forName="backup2" refType="w" fact="-0.89"/>
                            <dgm:constr type="w" for="ch" forName="preLine2" refType="w" fact="0.11"/>
                            <dgm:constr type="w" for="ch" forName="desTx2" refType="w" fact="0.78"/>
                          </dgm:constrLst>
                        </dgm:else>
                      </dgm:choose>
                      <dgm:layoutNode name="anchor2" moveWith="desTx2">
                        <dgm:alg type="sp"/>
                        <dgm:shape xmlns:r="http://schemas.openxmlformats.org/officeDocument/2006/relationships" r:blip="">
                          <dgm:adjLst/>
                        </dgm:shape>
                      </dgm:layoutNode>
                      <dgm:layoutNode name="backup2" moveWith="desTx2">
                        <dgm:alg type="sp"/>
                        <dgm:shape xmlns:r="http://schemas.openxmlformats.org/officeDocument/2006/relationships" r:blip="">
                          <dgm:adjLst/>
                        </dgm:shape>
                      </dgm:layoutNode>
                      <dgm:layoutNode name="preLine2" styleLbl="parChTrans1D1" moveWith="desTx2">
                        <dgm:alg type="sp"/>
                        <dgm:shape xmlns:r="http://schemas.openxmlformats.org/officeDocument/2006/relationships" type="line" r:blip="">
                          <dgm:adjLst/>
                        </dgm:shape>
                        <dgm:presOf/>
                      </dgm:layoutNode>
                      <dgm:layoutNode name="desTx2"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59">
                        <dgm:if name="Name60" axis="root ch" ptType="all node" func="cnt" op="gte" val="3">
                          <dgm:layoutNode name="postLine2" styleLbl="parChTrans1D1" moveWith="desTx2">
                            <dgm:alg type="sp"/>
                            <dgm:shape xmlns:r="http://schemas.openxmlformats.org/officeDocument/2006/relationships" type="line" r:blip="">
                              <dgm:adjLst/>
                            </dgm:shape>
                            <dgm:presOf/>
                          </dgm:layoutNode>
                        </dgm:if>
                        <dgm:else name="Name61"/>
                      </dgm:choose>
                    </dgm:layoutNode>
                  </dgm:forEach>
                  <dgm:choose name="Name62">
                    <dgm:if name="Name63" axis="root ch" ptType="all node" func="cnt" op="gte" val="3">
                      <dgm:forEach name="Name64" axis="self" ptType="parTrans">
                        <dgm:layoutNode name="Name65" styleLbl="parChTrans1D1">
                          <dgm:choose name="Name66">
                            <dgm:if name="Name67" func="var" arg="dir" op="equ" val="norm">
                              <dgm:alg type="conn">
                                <dgm:param type="dim" val="1D"/>
                                <dgm:param type="begPts" val="midL"/>
                                <dgm:param type="srcNode" val="parTx3"/>
                                <dgm:param type="endSty" val="noArr"/>
                                <dgm:param type="dstNode" val="anchor2"/>
                              </dgm:alg>
                            </dgm:if>
                            <dgm:else name="Name68">
                              <dgm:alg type="conn">
                                <dgm:param type="dim" val="1D"/>
                                <dgm:param type="begPts" val="midR"/>
                                <dgm:param type="endSty" val="noArr"/>
                                <dgm:param type="srcNode" val="parTx3"/>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69"/>
                  </dgm:choose>
                </dgm:forEach>
              </dgm:layoutNode>
              <dgm:choose name="Name70">
                <dgm:if name="Name71" axis="root ch" ptType="all node" func="cnt" op="gte" val="3">
                  <dgm:layoutNode name="spPost2">
                    <dgm:alg type="sp"/>
                    <dgm:shape xmlns:r="http://schemas.openxmlformats.org/officeDocument/2006/relationships" r:blip="">
                      <dgm:adjLst/>
                    </dgm:shape>
                  </dgm:layoutNode>
                </dgm:if>
                <dgm:else name="Name72"/>
              </dgm:choose>
            </dgm:if>
            <dgm:else name="Name73"/>
          </dgm:choose>
        </dgm:if>
        <dgm:if name="Name74" axis="self" ptType="node" func="pos" op="equ" val="3">
          <dgm:layoutNode name="parTx3"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5">
            <dgm:if name="Name76" axis="ch" ptType="node" func="cnt" op="gte" val="1">
              <dgm:layoutNode name="spPre3">
                <dgm:alg type="sp"/>
                <dgm:shape xmlns:r="http://schemas.openxmlformats.org/officeDocument/2006/relationships" r:blip="">
                  <dgm:adjLst/>
                </dgm:shape>
              </dgm:layoutNode>
              <dgm:layoutNode name="chLin3">
                <dgm:alg type="lin">
                  <dgm:param type="linDir" val="fromT"/>
                </dgm:alg>
                <dgm:shape xmlns:r="http://schemas.openxmlformats.org/officeDocument/2006/relationships" r:blip="">
                  <dgm:adjLst/>
                </dgm:shape>
                <dgm:presOf/>
                <dgm:constrLst>
                  <dgm:constr type="w" for="ch" forName="txAndLines3" refType="w" fact="0.77"/>
                  <dgm:constr type="w" for="ch" forName="top3" refType="w" refFor="ch" refForName="txAndLines3" fact="0.78"/>
                </dgm:constrLst>
                <dgm:forEach name="Name77" axis="ch">
                  <dgm:forEach name="Name78" axis="self" ptType="parTrans">
                    <dgm:layoutNode name="Name79" styleLbl="parChTrans1D1">
                      <dgm:choose name="Name80">
                        <dgm:if name="Name81" func="var" arg="dir" op="equ" val="norm">
                          <dgm:alg type="conn">
                            <dgm:param type="dim" val="1D"/>
                            <dgm:param type="begPts" val="midR"/>
                            <dgm:param type="endSty" val="noArr"/>
                            <dgm:param type="dstNode" val="anchor3"/>
                          </dgm:alg>
                        </dgm:if>
                        <dgm:else name="Name82">
                          <dgm:alg type="conn">
                            <dgm:param type="dim" val="1D"/>
                            <dgm:param type="begPts" val="midL"/>
                            <dgm:param type="endSty" val="noArr"/>
                            <dgm:param type="srcNode" val="parTx3"/>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83" axis="self" ptType="node">
                    <dgm:choose name="Name84">
                      <dgm:if name="Name85" axis="par ch" ptType="node node" func="cnt" op="equ" val="1">
                        <dgm:layoutNode name="top3">
                          <dgm:alg type="sp"/>
                          <dgm:shape xmlns:r="http://schemas.openxmlformats.org/officeDocument/2006/relationships" r:blip="">
                            <dgm:adjLst/>
                          </dgm:shape>
                          <dgm:constrLst>
                            <dgm:constr type="h" refType="w" fact="0.6"/>
                          </dgm:constrLst>
                        </dgm:layoutNode>
                      </dgm:if>
                      <dgm:else name="Name86"/>
                    </dgm:choose>
                    <dgm:layoutNode name="txAndLines3">
                      <dgm:choose name="Name87">
                        <dgm:if name="Name88" func="var" arg="dir" op="equ" val="norm">
                          <dgm:alg type="lin"/>
                        </dgm:if>
                        <dgm:else name="Name89">
                          <dgm:alg type="lin">
                            <dgm:param type="linDir" val="fromR"/>
                          </dgm:alg>
                        </dgm:else>
                      </dgm:choose>
                      <dgm:shape xmlns:r="http://schemas.openxmlformats.org/officeDocument/2006/relationships" r:blip="">
                        <dgm:adjLst/>
                      </dgm:shape>
                      <dgm:presOf/>
                      <dgm:choose name="Name90">
                        <dgm:if name="Name91" axis="root ch" ptType="all node" func="cnt" op="gte" val="4">
                          <dgm:constrLst>
                            <dgm:constr type="w" for="ch" forName="anchor3" refType="w"/>
                            <dgm:constr type="w" for="ch" forName="backup3" refType="w" fact="-1"/>
                            <dgm:constr type="w" for="ch" forName="preLine3" refType="w" fact="0.11"/>
                            <dgm:constr type="w" for="ch" forName="desTx3" refType="w" fact="0.78"/>
                            <dgm:constr type="w" for="ch" forName="postLine3" refType="w" fact="0.11"/>
                          </dgm:constrLst>
                        </dgm:if>
                        <dgm:else name="Name92">
                          <dgm:constrLst>
                            <dgm:constr type="w" for="ch" forName="anchor3" refType="w" fact="0.89"/>
                            <dgm:constr type="w" for="ch" forName="backup3" refType="w" fact="-0.89"/>
                            <dgm:constr type="w" for="ch" forName="preLine3" refType="w" fact="0.11"/>
                            <dgm:constr type="w" for="ch" forName="desTx3" refType="w" fact="0.78"/>
                          </dgm:constrLst>
                        </dgm:else>
                      </dgm:choose>
                      <dgm:layoutNode name="anchor3" moveWith="desTx3">
                        <dgm:alg type="sp"/>
                        <dgm:shape xmlns:r="http://schemas.openxmlformats.org/officeDocument/2006/relationships" r:blip="">
                          <dgm:adjLst/>
                        </dgm:shape>
                      </dgm:layoutNode>
                      <dgm:layoutNode name="backup3" moveWith="desTx3">
                        <dgm:alg type="sp"/>
                        <dgm:shape xmlns:r="http://schemas.openxmlformats.org/officeDocument/2006/relationships" r:blip="">
                          <dgm:adjLst/>
                        </dgm:shape>
                      </dgm:layoutNode>
                      <dgm:layoutNode name="preLine3" styleLbl="parChTrans1D1" moveWith="desTx3">
                        <dgm:alg type="sp"/>
                        <dgm:shape xmlns:r="http://schemas.openxmlformats.org/officeDocument/2006/relationships" type="line" r:blip="">
                          <dgm:adjLst/>
                        </dgm:shape>
                        <dgm:presOf/>
                      </dgm:layoutNode>
                      <dgm:layoutNode name="desTx3"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93">
                        <dgm:if name="Name94" axis="root ch" ptType="all node" func="cnt" op="gte" val="4">
                          <dgm:layoutNode name="postLine3" styleLbl="parChTrans1D1" moveWith="desTx3">
                            <dgm:alg type="sp"/>
                            <dgm:shape xmlns:r="http://schemas.openxmlformats.org/officeDocument/2006/relationships" type="line" r:blip="">
                              <dgm:adjLst/>
                            </dgm:shape>
                            <dgm:presOf/>
                          </dgm:layoutNode>
                        </dgm:if>
                        <dgm:else name="Name95"/>
                      </dgm:choose>
                    </dgm:layoutNode>
                  </dgm:forEach>
                  <dgm:choose name="Name96">
                    <dgm:if name="Name97" axis="root ch" ptType="all node" func="cnt" op="gte" val="4">
                      <dgm:forEach name="Name98" axis="self" ptType="parTrans">
                        <dgm:layoutNode name="Name99" styleLbl="parChTrans1D1">
                          <dgm:choose name="Name100">
                            <dgm:if name="Name101" func="var" arg="dir" op="equ" val="norm">
                              <dgm:alg type="conn">
                                <dgm:param type="dim" val="1D"/>
                                <dgm:param type="begPts" val="midL"/>
                                <dgm:param type="srcNode" val="parTx4"/>
                                <dgm:param type="endSty" val="noArr"/>
                                <dgm:param type="dstNode" val="anchor3"/>
                              </dgm:alg>
                            </dgm:if>
                            <dgm:else name="Name102">
                              <dgm:alg type="conn">
                                <dgm:param type="dim" val="1D"/>
                                <dgm:param type="begPts" val="midR"/>
                                <dgm:param type="endSty" val="noArr"/>
                                <dgm:param type="srcNode" val="parTx4"/>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03"/>
                  </dgm:choose>
                </dgm:forEach>
              </dgm:layoutNode>
              <dgm:choose name="Name104">
                <dgm:if name="Name105" axis="root ch" ptType="all node" func="cnt" op="gte" val="4">
                  <dgm:layoutNode name="spPost3">
                    <dgm:alg type="sp"/>
                    <dgm:shape xmlns:r="http://schemas.openxmlformats.org/officeDocument/2006/relationships" r:blip="">
                      <dgm:adjLst/>
                    </dgm:shape>
                  </dgm:layoutNode>
                </dgm:if>
                <dgm:else name="Name106"/>
              </dgm:choose>
            </dgm:if>
            <dgm:else name="Name107"/>
          </dgm:choose>
        </dgm:if>
        <dgm:if name="Name108" axis="self" ptType="node" func="pos" op="equ" val="4">
          <dgm:layoutNode name="parTx4"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09">
            <dgm:if name="Name110" axis="ch" ptType="node" func="cnt" op="gte" val="1">
              <dgm:layoutNode name="spPre4">
                <dgm:alg type="sp"/>
                <dgm:shape xmlns:r="http://schemas.openxmlformats.org/officeDocument/2006/relationships" r:blip="">
                  <dgm:adjLst/>
                </dgm:shape>
              </dgm:layoutNode>
              <dgm:layoutNode name="chLin4">
                <dgm:alg type="lin">
                  <dgm:param type="linDir" val="fromT"/>
                </dgm:alg>
                <dgm:shape xmlns:r="http://schemas.openxmlformats.org/officeDocument/2006/relationships" r:blip="">
                  <dgm:adjLst/>
                </dgm:shape>
                <dgm:presOf/>
                <dgm:constrLst>
                  <dgm:constr type="w" for="ch" forName="txAndLines4" refType="w" fact="0.77"/>
                  <dgm:constr type="w" for="ch" forName="top4" refType="w" refFor="ch" refForName="txAndLines4" fact="0.78"/>
                </dgm:constrLst>
                <dgm:forEach name="Name111" axis="ch">
                  <dgm:forEach name="Name112" axis="self" ptType="parTrans">
                    <dgm:layoutNode name="Name113" styleLbl="parChTrans1D1">
                      <dgm:choose name="Name114">
                        <dgm:if name="Name115" func="var" arg="dir" op="equ" val="norm">
                          <dgm:alg type="conn">
                            <dgm:param type="dim" val="1D"/>
                            <dgm:param type="begPts" val="midR"/>
                            <dgm:param type="endSty" val="noArr"/>
                            <dgm:param type="dstNode" val="anchor4"/>
                          </dgm:alg>
                        </dgm:if>
                        <dgm:else name="Name116">
                          <dgm:alg type="conn">
                            <dgm:param type="dim" val="1D"/>
                            <dgm:param type="begPts" val="midL"/>
                            <dgm:param type="endSty" val="noArr"/>
                            <dgm:param type="srcNode" val="parTx4"/>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17" axis="self" ptType="node">
                    <dgm:choose name="Name118">
                      <dgm:if name="Name119" axis="par ch" ptType="node node" func="cnt" op="equ" val="1">
                        <dgm:layoutNode name="top4">
                          <dgm:alg type="sp"/>
                          <dgm:shape xmlns:r="http://schemas.openxmlformats.org/officeDocument/2006/relationships" r:blip="">
                            <dgm:adjLst/>
                          </dgm:shape>
                          <dgm:constrLst>
                            <dgm:constr type="h" refType="w" fact="0.6"/>
                          </dgm:constrLst>
                        </dgm:layoutNode>
                      </dgm:if>
                      <dgm:else name="Name120"/>
                    </dgm:choose>
                    <dgm:layoutNode name="txAndLines4">
                      <dgm:choose name="Name121">
                        <dgm:if name="Name122" func="var" arg="dir" op="equ" val="norm">
                          <dgm:alg type="lin"/>
                        </dgm:if>
                        <dgm:else name="Name123">
                          <dgm:alg type="lin">
                            <dgm:param type="linDir" val="fromR"/>
                          </dgm:alg>
                        </dgm:else>
                      </dgm:choose>
                      <dgm:shape xmlns:r="http://schemas.openxmlformats.org/officeDocument/2006/relationships" r:blip="">
                        <dgm:adjLst/>
                      </dgm:shape>
                      <dgm:presOf/>
                      <dgm:choose name="Name124">
                        <dgm:if name="Name125" axis="root ch" ptType="all node" func="cnt" op="gte" val="5">
                          <dgm:constrLst>
                            <dgm:constr type="w" for="ch" forName="anchor4" refType="w"/>
                            <dgm:constr type="w" for="ch" forName="backup4" refType="w" fact="-1"/>
                            <dgm:constr type="w" for="ch" forName="preLine4" refType="w" fact="0.11"/>
                            <dgm:constr type="w" for="ch" forName="desTx4" refType="w" fact="0.78"/>
                            <dgm:constr type="w" for="ch" forName="postLine4" refType="w" fact="0.11"/>
                          </dgm:constrLst>
                        </dgm:if>
                        <dgm:else name="Name126">
                          <dgm:constrLst>
                            <dgm:constr type="w" for="ch" forName="anchor4" refType="w" fact="0.89"/>
                            <dgm:constr type="w" for="ch" forName="backup4" refType="w" fact="-0.89"/>
                            <dgm:constr type="w" for="ch" forName="preLine4" refType="w" fact="0.11"/>
                            <dgm:constr type="w" for="ch" forName="desTx4" refType="w" fact="0.78"/>
                          </dgm:constrLst>
                        </dgm:else>
                      </dgm:choose>
                      <dgm:layoutNode name="anchor4" moveWith="desTx4">
                        <dgm:alg type="sp"/>
                        <dgm:shape xmlns:r="http://schemas.openxmlformats.org/officeDocument/2006/relationships" r:blip="">
                          <dgm:adjLst/>
                        </dgm:shape>
                      </dgm:layoutNode>
                      <dgm:layoutNode name="backup4" moveWith="desTx4">
                        <dgm:alg type="sp"/>
                        <dgm:shape xmlns:r="http://schemas.openxmlformats.org/officeDocument/2006/relationships" r:blip="">
                          <dgm:adjLst/>
                        </dgm:shape>
                      </dgm:layoutNode>
                      <dgm:layoutNode name="preLine4" styleLbl="parChTrans1D1" moveWith="desTx4">
                        <dgm:alg type="sp"/>
                        <dgm:shape xmlns:r="http://schemas.openxmlformats.org/officeDocument/2006/relationships" type="line" r:blip="">
                          <dgm:adjLst/>
                        </dgm:shape>
                        <dgm:presOf/>
                      </dgm:layoutNode>
                      <dgm:layoutNode name="desTx4"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27">
                        <dgm:if name="Name128" axis="root ch" ptType="all node" func="cnt" op="gte" val="5">
                          <dgm:layoutNode name="postLine4" styleLbl="parChTrans1D1" moveWith="desTx4">
                            <dgm:alg type="sp"/>
                            <dgm:shape xmlns:r="http://schemas.openxmlformats.org/officeDocument/2006/relationships" type="line" r:blip="">
                              <dgm:adjLst/>
                            </dgm:shape>
                            <dgm:presOf/>
                          </dgm:layoutNode>
                        </dgm:if>
                        <dgm:else name="Name129"/>
                      </dgm:choose>
                    </dgm:layoutNode>
                  </dgm:forEach>
                  <dgm:choose name="Name130">
                    <dgm:if name="Name131" axis="root ch" ptType="all node" func="cnt" op="gte" val="5">
                      <dgm:forEach name="Name132" axis="self" ptType="parTrans">
                        <dgm:layoutNode name="Name133" styleLbl="parChTrans1D1">
                          <dgm:choose name="Name134">
                            <dgm:if name="Name135" func="var" arg="dir" op="equ" val="norm">
                              <dgm:alg type="conn">
                                <dgm:param type="dim" val="1D"/>
                                <dgm:param type="begPts" val="midL"/>
                                <dgm:param type="srcNode" val="parTx5"/>
                                <dgm:param type="endSty" val="noArr"/>
                                <dgm:param type="dstNode" val="anchor4"/>
                              </dgm:alg>
                            </dgm:if>
                            <dgm:else name="Name136">
                              <dgm:alg type="conn">
                                <dgm:param type="dim" val="1D"/>
                                <dgm:param type="begPts" val="midR"/>
                                <dgm:param type="endSty" val="noArr"/>
                                <dgm:param type="srcNode" val="parTx5"/>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37"/>
                  </dgm:choose>
                </dgm:forEach>
              </dgm:layoutNode>
              <dgm:choose name="Name138">
                <dgm:if name="Name139" axis="root ch" ptType="all node" func="cnt" op="gte" val="5">
                  <dgm:layoutNode name="spPost4">
                    <dgm:alg type="sp"/>
                    <dgm:shape xmlns:r="http://schemas.openxmlformats.org/officeDocument/2006/relationships" r:blip="">
                      <dgm:adjLst/>
                    </dgm:shape>
                  </dgm:layoutNode>
                </dgm:if>
                <dgm:else name="Name140"/>
              </dgm:choose>
            </dgm:if>
            <dgm:else name="Name141"/>
          </dgm:choose>
        </dgm:if>
        <dgm:if name="Name142" axis="self" ptType="node" func="pos" op="equ" val="5">
          <dgm:layoutNode name="parTx5"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43">
            <dgm:if name="Name144" axis="ch" ptType="node" func="cnt" op="gte" val="1">
              <dgm:layoutNode name="spPre5">
                <dgm:alg type="sp"/>
                <dgm:shape xmlns:r="http://schemas.openxmlformats.org/officeDocument/2006/relationships" r:blip="">
                  <dgm:adjLst/>
                </dgm:shape>
              </dgm:layoutNode>
              <dgm:layoutNode name="chLin5">
                <dgm:alg type="lin">
                  <dgm:param type="linDir" val="fromT"/>
                </dgm:alg>
                <dgm:shape xmlns:r="http://schemas.openxmlformats.org/officeDocument/2006/relationships" r:blip="">
                  <dgm:adjLst/>
                </dgm:shape>
                <dgm:presOf/>
                <dgm:constrLst>
                  <dgm:constr type="w" for="ch" forName="txAndLines5" refType="w" fact="0.77"/>
                  <dgm:constr type="w" for="ch" forName="top5" refType="w" refFor="ch" refForName="txAndLines5" fact="0.78"/>
                </dgm:constrLst>
                <dgm:forEach name="Name145" axis="ch">
                  <dgm:forEach name="Name146" axis="self" ptType="parTrans">
                    <dgm:layoutNode name="Name147" styleLbl="parChTrans1D1">
                      <dgm:choose name="Name148">
                        <dgm:if name="Name149" func="var" arg="dir" op="equ" val="norm">
                          <dgm:alg type="conn">
                            <dgm:param type="dim" val="1D"/>
                            <dgm:param type="begPts" val="midR"/>
                            <dgm:param type="endSty" val="noArr"/>
                            <dgm:param type="dstNode" val="anchor5"/>
                          </dgm:alg>
                        </dgm:if>
                        <dgm:else name="Name150">
                          <dgm:alg type="conn">
                            <dgm:param type="dim" val="1D"/>
                            <dgm:param type="begPts" val="midL"/>
                            <dgm:param type="endSty" val="noArr"/>
                            <dgm:param type="srcNode" val="parTx5"/>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1" axis="self" ptType="node">
                    <dgm:choose name="Name152">
                      <dgm:if name="Name153" axis="par ch" ptType="node node" func="cnt" op="equ" val="1">
                        <dgm:layoutNode name="top5">
                          <dgm:alg type="sp"/>
                          <dgm:shape xmlns:r="http://schemas.openxmlformats.org/officeDocument/2006/relationships" r:blip="">
                            <dgm:adjLst/>
                          </dgm:shape>
                          <dgm:constrLst>
                            <dgm:constr type="h" refType="w" fact="0.6"/>
                          </dgm:constrLst>
                        </dgm:layoutNode>
                      </dgm:if>
                      <dgm:else name="Name154"/>
                    </dgm:choose>
                    <dgm:layoutNode name="txAndLines5">
                      <dgm:choose name="Name155">
                        <dgm:if name="Name156" func="var" arg="dir" op="equ" val="norm">
                          <dgm:alg type="lin"/>
                        </dgm:if>
                        <dgm:else name="Name157">
                          <dgm:alg type="lin">
                            <dgm:param type="linDir" val="fromR"/>
                          </dgm:alg>
                        </dgm:else>
                      </dgm:choose>
                      <dgm:shape xmlns:r="http://schemas.openxmlformats.org/officeDocument/2006/relationships" r:blip="">
                        <dgm:adjLst/>
                      </dgm:shape>
                      <dgm:presOf/>
                      <dgm:choose name="Name158">
                        <dgm:if name="Name159" axis="root ch" ptType="all node" func="cnt" op="gte" val="6">
                          <dgm:constrLst>
                            <dgm:constr type="w" for="ch" forName="anchor5" refType="w"/>
                            <dgm:constr type="w" for="ch" forName="backup5" refType="w" fact="-1"/>
                            <dgm:constr type="w" for="ch" forName="preLine5" refType="w" fact="0.11"/>
                            <dgm:constr type="w" for="ch" forName="desTx5" refType="w" fact="0.78"/>
                            <dgm:constr type="w" for="ch" forName="postLine5" refType="w" fact="0.11"/>
                          </dgm:constrLst>
                        </dgm:if>
                        <dgm:else name="Name160">
                          <dgm:constrLst>
                            <dgm:constr type="w" for="ch" forName="anchor5" refType="w" fact="0.89"/>
                            <dgm:constr type="w" for="ch" forName="backup5" refType="w" fact="-0.89"/>
                            <dgm:constr type="w" for="ch" forName="preLine5" refType="w" fact="0.11"/>
                            <dgm:constr type="w" for="ch" forName="desTx5" refType="w" fact="0.78"/>
                          </dgm:constrLst>
                        </dgm:else>
                      </dgm:choose>
                      <dgm:layoutNode name="anchor5" moveWith="desTx5">
                        <dgm:alg type="sp"/>
                        <dgm:shape xmlns:r="http://schemas.openxmlformats.org/officeDocument/2006/relationships" r:blip="">
                          <dgm:adjLst/>
                        </dgm:shape>
                      </dgm:layoutNode>
                      <dgm:layoutNode name="backup5" moveWith="desTx5">
                        <dgm:alg type="sp"/>
                        <dgm:shape xmlns:r="http://schemas.openxmlformats.org/officeDocument/2006/relationships" r:blip="">
                          <dgm:adjLst/>
                        </dgm:shape>
                      </dgm:layoutNode>
                      <dgm:layoutNode name="preLine5" styleLbl="parChTrans1D1" moveWith="desTx5">
                        <dgm:alg type="sp"/>
                        <dgm:shape xmlns:r="http://schemas.openxmlformats.org/officeDocument/2006/relationships" type="line" r:blip="">
                          <dgm:adjLst/>
                        </dgm:shape>
                        <dgm:presOf/>
                      </dgm:layoutNode>
                      <dgm:layoutNode name="desTx5"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61">
                        <dgm:if name="Name162" axis="root ch" ptType="all node" func="cnt" op="gte" val="6">
                          <dgm:layoutNode name="postLine5" styleLbl="parChTrans1D1" moveWith="desTx5">
                            <dgm:alg type="sp"/>
                            <dgm:shape xmlns:r="http://schemas.openxmlformats.org/officeDocument/2006/relationships" type="line" r:blip="">
                              <dgm:adjLst/>
                            </dgm:shape>
                            <dgm:presOf/>
                          </dgm:layoutNode>
                        </dgm:if>
                        <dgm:else name="Name163"/>
                      </dgm:choose>
                    </dgm:layoutNode>
                  </dgm:forEach>
                  <dgm:choose name="Name164">
                    <dgm:if name="Name165" axis="root ch" ptType="all node" func="cnt" op="gte" val="6">
                      <dgm:forEach name="Name166" axis="self" ptType="parTrans">
                        <dgm:layoutNode name="Name167" styleLbl="parChTrans1D1">
                          <dgm:choose name="Name168">
                            <dgm:if name="Name169" func="var" arg="dir" op="equ" val="norm">
                              <dgm:alg type="conn">
                                <dgm:param type="dim" val="1D"/>
                                <dgm:param type="begPts" val="midL"/>
                                <dgm:param type="srcNode" val="parTx6"/>
                                <dgm:param type="endSty" val="noArr"/>
                                <dgm:param type="dstNode" val="anchor5"/>
                              </dgm:alg>
                            </dgm:if>
                            <dgm:else name="Name170">
                              <dgm:alg type="conn">
                                <dgm:param type="dim" val="1D"/>
                                <dgm:param type="begPts" val="midR"/>
                                <dgm:param type="endSty" val="noArr"/>
                                <dgm:param type="srcNode" val="parTx6"/>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71"/>
                  </dgm:choose>
                </dgm:forEach>
              </dgm:layoutNode>
              <dgm:choose name="Name172">
                <dgm:if name="Name173" axis="root ch" ptType="all node" func="cnt" op="gte" val="6">
                  <dgm:layoutNode name="spPost5">
                    <dgm:alg type="sp"/>
                    <dgm:shape xmlns:r="http://schemas.openxmlformats.org/officeDocument/2006/relationships" r:blip="">
                      <dgm:adjLst/>
                    </dgm:shape>
                  </dgm:layoutNode>
                </dgm:if>
                <dgm:else name="Name174"/>
              </dgm:choose>
            </dgm:if>
            <dgm:else name="Name175"/>
          </dgm:choose>
        </dgm:if>
        <dgm:if name="Name176" axis="self" ptType="node" func="pos" op="equ" val="6">
          <dgm:layoutNode name="parTx6"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77">
            <dgm:if name="Name178" axis="ch" ptType="node" func="cnt" op="gte" val="1">
              <dgm:layoutNode name="spPre6">
                <dgm:alg type="sp"/>
                <dgm:shape xmlns:r="http://schemas.openxmlformats.org/officeDocument/2006/relationships" r:blip="">
                  <dgm:adjLst/>
                </dgm:shape>
              </dgm:layoutNode>
              <dgm:layoutNode name="chLin6">
                <dgm:alg type="lin">
                  <dgm:param type="linDir" val="fromT"/>
                </dgm:alg>
                <dgm:shape xmlns:r="http://schemas.openxmlformats.org/officeDocument/2006/relationships" r:blip="">
                  <dgm:adjLst/>
                </dgm:shape>
                <dgm:presOf/>
                <dgm:constrLst>
                  <dgm:constr type="w" for="ch" forName="txAndLines6" refType="w" fact="0.77"/>
                  <dgm:constr type="w" for="ch" forName="top6" refType="w" refFor="ch" refForName="txAndLines6" fact="0.78"/>
                </dgm:constrLst>
                <dgm:forEach name="Name179" axis="ch">
                  <dgm:forEach name="Name180" axis="self" ptType="parTrans">
                    <dgm:layoutNode name="Name181" styleLbl="parChTrans1D1">
                      <dgm:choose name="Name182">
                        <dgm:if name="Name183" func="var" arg="dir" op="equ" val="norm">
                          <dgm:alg type="conn">
                            <dgm:param type="dim" val="1D"/>
                            <dgm:param type="begPts" val="midR"/>
                            <dgm:param type="endSty" val="noArr"/>
                            <dgm:param type="dstNode" val="anchor6"/>
                          </dgm:alg>
                        </dgm:if>
                        <dgm:else name="Name184">
                          <dgm:alg type="conn">
                            <dgm:param type="dim" val="1D"/>
                            <dgm:param type="begPts" val="midL"/>
                            <dgm:param type="endSty" val="noArr"/>
                            <dgm:param type="srcNode" val="parTx6"/>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85" axis="self" ptType="node">
                    <dgm:choose name="Name186">
                      <dgm:if name="Name187" axis="par ch" ptType="node node" func="cnt" op="equ" val="1">
                        <dgm:layoutNode name="top6">
                          <dgm:alg type="sp"/>
                          <dgm:shape xmlns:r="http://schemas.openxmlformats.org/officeDocument/2006/relationships" r:blip="">
                            <dgm:adjLst/>
                          </dgm:shape>
                          <dgm:constrLst>
                            <dgm:constr type="h" refType="w" fact="0.6"/>
                          </dgm:constrLst>
                        </dgm:layoutNode>
                      </dgm:if>
                      <dgm:else name="Name188"/>
                    </dgm:choose>
                    <dgm:layoutNode name="txAndLines6">
                      <dgm:choose name="Name189">
                        <dgm:if name="Name190" func="var" arg="dir" op="equ" val="norm">
                          <dgm:alg type="lin"/>
                        </dgm:if>
                        <dgm:else name="Name191">
                          <dgm:alg type="lin">
                            <dgm:param type="linDir" val="fromR"/>
                          </dgm:alg>
                        </dgm:else>
                      </dgm:choose>
                      <dgm:shape xmlns:r="http://schemas.openxmlformats.org/officeDocument/2006/relationships" r:blip="">
                        <dgm:adjLst/>
                      </dgm:shape>
                      <dgm:presOf/>
                      <dgm:choose name="Name192">
                        <dgm:if name="Name193" axis="root ch" ptType="all node" func="cnt" op="gte" val="7">
                          <dgm:constrLst>
                            <dgm:constr type="w" for="ch" forName="anchor6" refType="w"/>
                            <dgm:constr type="w" for="ch" forName="backup6" refType="w" fact="-1"/>
                            <dgm:constr type="w" for="ch" forName="preLine6" refType="w" fact="0.11"/>
                            <dgm:constr type="w" for="ch" forName="desTx6" refType="w" fact="0.78"/>
                            <dgm:constr type="w" for="ch" forName="postLine6" refType="w" fact="0.11"/>
                          </dgm:constrLst>
                        </dgm:if>
                        <dgm:else name="Name194">
                          <dgm:constrLst>
                            <dgm:constr type="w" for="ch" forName="anchor6" refType="w" fact="0.89"/>
                            <dgm:constr type="w" for="ch" forName="backup6" refType="w" fact="-0.89"/>
                            <dgm:constr type="w" for="ch" forName="preLine6" refType="w" fact="0.11"/>
                            <dgm:constr type="w" for="ch" forName="desTx6" refType="w" fact="0.78"/>
                          </dgm:constrLst>
                        </dgm:else>
                      </dgm:choose>
                      <dgm:layoutNode name="anchor6" moveWith="desTx6">
                        <dgm:alg type="sp"/>
                        <dgm:shape xmlns:r="http://schemas.openxmlformats.org/officeDocument/2006/relationships" r:blip="">
                          <dgm:adjLst/>
                        </dgm:shape>
                      </dgm:layoutNode>
                      <dgm:layoutNode name="backup6" moveWith="desTx6">
                        <dgm:alg type="sp"/>
                        <dgm:shape xmlns:r="http://schemas.openxmlformats.org/officeDocument/2006/relationships" r:blip="">
                          <dgm:adjLst/>
                        </dgm:shape>
                      </dgm:layoutNode>
                      <dgm:layoutNode name="preLine6" styleLbl="parChTrans1D1" moveWith="desTx6">
                        <dgm:alg type="sp"/>
                        <dgm:shape xmlns:r="http://schemas.openxmlformats.org/officeDocument/2006/relationships" type="line" r:blip="">
                          <dgm:adjLst/>
                        </dgm:shape>
                        <dgm:presOf/>
                      </dgm:layoutNode>
                      <dgm:layoutNode name="desTx6"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95">
                        <dgm:if name="Name196" axis="root ch" ptType="all node" func="cnt" op="gte" val="7">
                          <dgm:layoutNode name="postLine6" styleLbl="parChTrans1D1" moveWith="desTx6">
                            <dgm:alg type="sp"/>
                            <dgm:shape xmlns:r="http://schemas.openxmlformats.org/officeDocument/2006/relationships" type="line" r:blip="">
                              <dgm:adjLst/>
                            </dgm:shape>
                            <dgm:presOf/>
                          </dgm:layoutNode>
                        </dgm:if>
                        <dgm:else name="Name197"/>
                      </dgm:choose>
                    </dgm:layoutNode>
                  </dgm:forEach>
                  <dgm:choose name="Name198">
                    <dgm:if name="Name199" axis="root ch" ptType="all node" func="cnt" op="gte" val="7">
                      <dgm:forEach name="Name200" axis="self" ptType="parTrans">
                        <dgm:layoutNode name="Name201" styleLbl="parChTrans1D1">
                          <dgm:choose name="Name202">
                            <dgm:if name="Name203" func="var" arg="dir" op="equ" val="norm">
                              <dgm:alg type="conn">
                                <dgm:param type="dim" val="1D"/>
                                <dgm:param type="begPts" val="midL"/>
                                <dgm:param type="srcNode" val="parTx7"/>
                                <dgm:param type="endSty" val="noArr"/>
                                <dgm:param type="dstNode" val="anchor6"/>
                              </dgm:alg>
                            </dgm:if>
                            <dgm:else name="Name204">
                              <dgm:alg type="conn">
                                <dgm:param type="dim" val="1D"/>
                                <dgm:param type="begPts" val="midR"/>
                                <dgm:param type="endSty" val="noArr"/>
                                <dgm:param type="srcNode" val="parTx7"/>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205"/>
                  </dgm:choose>
                </dgm:forEach>
              </dgm:layoutNode>
              <dgm:choose name="Name206">
                <dgm:if name="Name207" axis="root ch" ptType="all node" func="cnt" op="gte" val="7">
                  <dgm:layoutNode name="spPost6">
                    <dgm:alg type="sp"/>
                    <dgm:shape xmlns:r="http://schemas.openxmlformats.org/officeDocument/2006/relationships" r:blip="">
                      <dgm:adjLst/>
                    </dgm:shape>
                  </dgm:layoutNode>
                </dgm:if>
                <dgm:else name="Name208"/>
              </dgm:choose>
            </dgm:if>
            <dgm:else name="Name209"/>
          </dgm:choose>
        </dgm:if>
        <dgm:if name="Name210" axis="self" ptType="node" func="pos" op="equ" val="7">
          <dgm:layoutNode name="parTx7"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211">
            <dgm:if name="Name212" axis="ch" ptType="node" func="cnt" op="gte" val="1">
              <dgm:layoutNode name="spPre7">
                <dgm:alg type="sp"/>
                <dgm:shape xmlns:r="http://schemas.openxmlformats.org/officeDocument/2006/relationships" r:blip="">
                  <dgm:adjLst/>
                </dgm:shape>
              </dgm:layoutNode>
              <dgm:layoutNode name="chLin7">
                <dgm:alg type="lin">
                  <dgm:param type="linDir" val="fromT"/>
                </dgm:alg>
                <dgm:shape xmlns:r="http://schemas.openxmlformats.org/officeDocument/2006/relationships" r:blip="">
                  <dgm:adjLst/>
                </dgm:shape>
                <dgm:presOf/>
                <dgm:constrLst>
                  <dgm:constr type="w" for="ch" forName="txAndLines7" refType="w" fact="0.77"/>
                  <dgm:constr type="w" for="ch" forName="top7" refType="w" refFor="ch" refForName="txAndLines7" fact="0.78"/>
                </dgm:constrLst>
                <dgm:forEach name="Name213" axis="ch">
                  <dgm:forEach name="Name214" axis="self" ptType="parTrans">
                    <dgm:layoutNode name="Name215" styleLbl="parChTrans1D1">
                      <dgm:choose name="Name216">
                        <dgm:if name="Name217" func="var" arg="dir" op="equ" val="norm">
                          <dgm:alg type="conn">
                            <dgm:param type="dim" val="1D"/>
                            <dgm:param type="begPts" val="midR"/>
                            <dgm:param type="endSty" val="noArr"/>
                            <dgm:param type="dstNode" val="anchor7"/>
                          </dgm:alg>
                        </dgm:if>
                        <dgm:else name="Name218">
                          <dgm:alg type="conn">
                            <dgm:param type="dim" val="1D"/>
                            <dgm:param type="begPts" val="midL"/>
                            <dgm:param type="endSty" val="noArr"/>
                            <dgm:param type="srcNode" val="parTx7"/>
                            <dgm:param type="dstNode" val="anchor7"/>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219" axis="self" ptType="node">
                    <dgm:choose name="Name220">
                      <dgm:if name="Name221" axis="par ch" ptType="node node" func="cnt" op="equ" val="1">
                        <dgm:layoutNode name="top7">
                          <dgm:alg type="sp"/>
                          <dgm:shape xmlns:r="http://schemas.openxmlformats.org/officeDocument/2006/relationships" r:blip="">
                            <dgm:adjLst/>
                          </dgm:shape>
                          <dgm:constrLst>
                            <dgm:constr type="h" refType="w" fact="0.6"/>
                          </dgm:constrLst>
                        </dgm:layoutNode>
                      </dgm:if>
                      <dgm:else name="Name222"/>
                    </dgm:choose>
                    <dgm:layoutNode name="txAndLines7">
                      <dgm:choose name="Name223">
                        <dgm:if name="Name224" func="var" arg="dir" op="equ" val="norm">
                          <dgm:alg type="lin"/>
                        </dgm:if>
                        <dgm:else name="Name225">
                          <dgm:alg type="lin">
                            <dgm:param type="linDir" val="fromR"/>
                          </dgm:alg>
                        </dgm:else>
                      </dgm:choose>
                      <dgm:shape xmlns:r="http://schemas.openxmlformats.org/officeDocument/2006/relationships" r:blip="">
                        <dgm:adjLst/>
                      </dgm:shape>
                      <dgm:presOf/>
                      <dgm:constrLst>
                        <dgm:constr type="w" for="ch" forName="anchor7" refType="w" fact="0.89"/>
                        <dgm:constr type="w" for="ch" forName="backup7" refType="w" fact="-0.89"/>
                        <dgm:constr type="w" for="ch" forName="preLine7" refType="w" fact="0.11"/>
                        <dgm:constr type="w" for="ch" forName="desTx7" refType="w" fact="0.78"/>
                      </dgm:constrLst>
                      <dgm:layoutNode name="anchor7" moveWith="desTx7">
                        <dgm:alg type="sp"/>
                        <dgm:shape xmlns:r="http://schemas.openxmlformats.org/officeDocument/2006/relationships" r:blip="">
                          <dgm:adjLst/>
                        </dgm:shape>
                      </dgm:layoutNode>
                      <dgm:layoutNode name="backup7" moveWith="desTx7">
                        <dgm:alg type="sp"/>
                        <dgm:shape xmlns:r="http://schemas.openxmlformats.org/officeDocument/2006/relationships" r:blip="">
                          <dgm:adjLst/>
                        </dgm:shape>
                      </dgm:layoutNode>
                      <dgm:layoutNode name="preLine7" styleLbl="parChTrans1D1" moveWith="desTx7">
                        <dgm:alg type="sp"/>
                        <dgm:shape xmlns:r="http://schemas.openxmlformats.org/officeDocument/2006/relationships" type="line" r:blip="">
                          <dgm:adjLst/>
                        </dgm:shape>
                        <dgm:presOf/>
                      </dgm:layoutNode>
                      <dgm:layoutNode name="desTx7"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layoutNode>
                  </dgm:forEach>
                </dgm:forEach>
              </dgm:layoutNode>
            </dgm:if>
            <dgm:else name="Name226"/>
          </dgm:choose>
        </dgm:if>
        <dgm:else name="Name227"/>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21.xml><?xml version="1.0" encoding="utf-8"?>
<dgm:layoutDef xmlns:dgm="http://schemas.openxmlformats.org/drawingml/2006/diagram" xmlns:a="http://schemas.openxmlformats.org/drawingml/2006/main" uniqueId="urn:microsoft.com/office/officeart/2009/3/layout/SubStepProcess">
  <dgm:title val=""/>
  <dgm:desc val=""/>
  <dgm:catLst>
    <dgm:cat type="process" pri="12250"/>
  </dgm:catLst>
  <dgm:sampData>
    <dgm:dataModel>
      <dgm:ptLst>
        <dgm:pt modelId="0" type="doc"/>
        <dgm:pt modelId="1">
          <dgm:prSet phldr="1"/>
        </dgm:pt>
        <dgm:pt modelId="11">
          <dgm:prSet phldr="1"/>
        </dgm:pt>
        <dgm:pt modelId="12">
          <dgm:prSet phldr="1"/>
        </dgm:pt>
        <dgm:pt modelId="2">
          <dgm:prSet phldr="1"/>
        </dgm:pt>
        <dgm:pt modelId="3">
          <dgm:prSet phldr="1"/>
        </dgm:pt>
      </dgm:ptLst>
      <dgm:cxnLst>
        <dgm:cxn modelId="6" srcId="0" destId="1" srcOrd="0" destOrd="0"/>
        <dgm:cxn modelId="61" srcId="1" destId="11" srcOrd="0" destOrd="0"/>
        <dgm:cxn modelId="62" srcId="1" destId="12" srcOrd="1" destOrd="0"/>
        <dgm:cxn modelId="7" srcId="0" destId="2" srcOrd="0" destOrd="0"/>
        <dgm:cxn modelId="8" srcId="0" destId="3" srcOrd="0" destOrd="0"/>
      </dgm:cxnLst>
      <dgm:bg/>
      <dgm:whole/>
    </dgm:dataModel>
  </dgm:sampData>
  <dgm:styleData>
    <dgm:dataModel>
      <dgm:ptLst>
        <dgm:pt modelId="0" type="doc"/>
        <dgm:pt modelId="1">
          <dgm:prSet phldr="1"/>
        </dgm:pt>
        <dgm:pt modelId="11">
          <dgm:prSet phldr="1"/>
        </dgm:pt>
        <dgm:pt modelId="12">
          <dgm:prSet phldr="1"/>
        </dgm:pt>
        <dgm:pt modelId="2">
          <dgm:prSet phldr="1"/>
        </dgm:pt>
      </dgm:ptLst>
      <dgm:cxnLst>
        <dgm:cxn modelId="4" srcId="0" destId="1" srcOrd="0" destOrd="0"/>
        <dgm:cxn modelId="41" srcId="1" destId="11" srcOrd="0" destOrd="0"/>
        <dgm:cxn modelId="42" srcId="1" destId="12" srcOrd="1" destOrd="0"/>
        <dgm:cxn modelId="5" srcId="0" destId="2" srcOrd="0" destOrd="0"/>
      </dgm:cxnLst>
      <dgm:bg/>
      <dgm:whole/>
    </dgm:dataModel>
  </dgm:styleData>
  <dgm:clrData>
    <dgm:dataModel>
      <dgm:ptLst>
        <dgm:pt modelId="0" type="doc"/>
        <dgm:pt modelId="1">
          <dgm:prSet phldr="1"/>
        </dgm:pt>
        <dgm:pt modelId="11">
          <dgm:prSet phldr="1"/>
        </dgm:pt>
        <dgm:pt modelId="12">
          <dgm:prSet phldr="1"/>
        </dgm:pt>
        <dgm:pt modelId="2">
          <dgm:prSet phldr="1"/>
        </dgm:pt>
        <dgm:pt modelId="3">
          <dgm:prSet phldr="1"/>
        </dgm:pt>
        <dgm:pt modelId="4">
          <dgm:prSet phldr="1"/>
        </dgm:pt>
      </dgm:ptLst>
      <dgm:cxnLst>
        <dgm:cxn modelId="8" srcId="0" destId="1" srcOrd="0" destOrd="0"/>
        <dgm:cxn modelId="81" srcId="1" destId="11" srcOrd="0" destOrd="0"/>
        <dgm:cxn modelId="82" srcId="1" destId="12" srcOrd="1" destOrd="0"/>
        <dgm:cxn modelId="9" srcId="0" destId="2" srcOrd="0" destOrd="0"/>
        <dgm:cxn modelId="10" srcId="0" destId="3" srcOrd="0" destOrd="0"/>
        <dgm:cxn modelId="11" srcId="0" destId="4" srcOrd="0" destOrd="0"/>
      </dgm:cxnLst>
      <dgm:bg/>
      <dgm:whole/>
    </dgm:dataModel>
  </dgm:clrData>
  <dgm:layoutNode name="Name0">
    <dgm:varLst>
      <dgm:chMax val="7"/>
      <dgm:dir/>
      <dgm:animOne val="branch"/>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parTx1" refType="w"/>
      <dgm:constr type="w" for="ch" forName="chLin1" refType="w" refFor="ch" refForName="parTx1" fact="1.38"/>
      <dgm:constr type="h" for="ch" forName="chLin1" refType="h"/>
      <dgm:constr type="w" for="ch" forName="spPre1" refType="w" fact="0.27"/>
      <dgm:constr type="w" for="ch" forName="spPost1" refType="w" fact="0.27"/>
      <dgm:constr type="h" for="ch" forName="spPre1" refType="h"/>
      <dgm:constr type="h" for="ch" forName="spPost1" refType="h"/>
      <dgm:constr type="primFontSz" for="ch" forName="parTx1" val="65"/>
      <dgm:constr type="primFontSz" for="des" forName="desTx1" refType="primFontSz" refFor="ch" refForName="parTx1" fact="0.78"/>
      <dgm:constr type="primFontSz" for="des" forName="desTx1" op="equ"/>
      <dgm:constr type="w" for="ch" forName="parTx2" refType="w"/>
      <dgm:constr type="w" for="ch" forName="chLin2" refType="w" refFor="ch" refForName="parTx2" fact="1.38"/>
      <dgm:constr type="h" for="ch" forName="chLin2" refType="h"/>
      <dgm:constr type="w" for="ch" forName="spPre2" refType="w" fact="0.54"/>
      <dgm:constr type="w" for="ch" forName="spPost2" refType="w" fact="0.54"/>
      <dgm:constr type="h" for="ch" forName="spPre2" refType="h"/>
      <dgm:constr type="h" for="ch" forName="spPost2" refType="h"/>
      <dgm:constr type="primFontSz" for="ch" forName="parTx2" refType="primFontSz" refFor="ch" refForName="parTx1" op="equ"/>
      <dgm:constr type="primFontSz" for="des" forName="desTx2" refType="primFontSz" refFor="des" refForName="desTx1" op="equ"/>
      <dgm:constr type="w" for="ch" forName="parTx3" refType="w"/>
      <dgm:constr type="w" for="ch" forName="chLin3" refType="w" refFor="ch" refForName="parTx3" fact="1.38"/>
      <dgm:constr type="h" for="ch" forName="chLin3" refType="h"/>
      <dgm:constr type="w" for="ch" forName="spPre3" refType="w" fact="0.54"/>
      <dgm:constr type="w" for="ch" forName="spPost3" refType="w" fact="0.54"/>
      <dgm:constr type="h" for="ch" forName="spPre3" refType="h"/>
      <dgm:constr type="h" for="ch" forName="spPost3" refType="h"/>
      <dgm:constr type="primFontSz" for="ch" forName="parTx3" refType="primFontSz" refFor="ch" refForName="parTx1" op="equ"/>
      <dgm:constr type="primFontSz" for="des" forName="desTx3" refType="primFontSz" refFor="des" refForName="desTx1" op="equ"/>
      <dgm:constr type="w" for="ch" forName="parTx4" refType="w"/>
      <dgm:constr type="w" for="ch" forName="chLin4" refType="w" refFor="ch" refForName="parTx4" fact="1.38"/>
      <dgm:constr type="h" for="ch" forName="chLin4" refType="h"/>
      <dgm:constr type="w" for="ch" forName="spPre4" refType="w" fact="0.54"/>
      <dgm:constr type="w" for="ch" forName="spPost4" refType="w" fact="0.54"/>
      <dgm:constr type="h" for="ch" forName="spPre4" refType="h"/>
      <dgm:constr type="h" for="ch" forName="spPost4" refType="h"/>
      <dgm:constr type="primFontSz" for="ch" forName="parTx4" refType="primFontSz" refFor="ch" refForName="parTx1" op="equ"/>
      <dgm:constr type="primFontSz" for="des" forName="desTx4" refType="primFontSz" refFor="des" refForName="desTx1" op="equ"/>
      <dgm:constr type="w" for="ch" forName="parTx5" refType="w"/>
      <dgm:constr type="w" for="ch" forName="chLin5" refType="w" refFor="ch" refForName="parTx5" fact="1.38"/>
      <dgm:constr type="h" for="ch" forName="chLin5" refType="h"/>
      <dgm:constr type="w" for="ch" forName="spPre5" refType="w" fact="0.54"/>
      <dgm:constr type="w" for="ch" forName="spPost5" refType="w" fact="0.54"/>
      <dgm:constr type="h" for="ch" forName="spPre5" refType="h"/>
      <dgm:constr type="h" for="ch" forName="spPost5" refType="h"/>
      <dgm:constr type="primFontSz" for="ch" forName="parTx5" refType="primFontSz" refFor="ch" refForName="parTx1" op="equ"/>
      <dgm:constr type="primFontSz" for="des" forName="desTx5" refType="primFontSz" refFor="des" refForName="desTx1" op="equ"/>
      <dgm:constr type="w" for="ch" forName="parTx6" refType="w"/>
      <dgm:constr type="w" for="ch" forName="chLin6" refType="w" refFor="ch" refForName="parTx6" fact="1.38"/>
      <dgm:constr type="h" for="ch" forName="chLin6" refType="h"/>
      <dgm:constr type="w" for="ch" forName="spPre6" refType="w" fact="0.54"/>
      <dgm:constr type="w" for="ch" forName="spPost6" refType="w" fact="0.54"/>
      <dgm:constr type="h" for="ch" forName="spPre6" refType="h"/>
      <dgm:constr type="h" for="ch" forName="spPost6" refType="h"/>
      <dgm:constr type="primFontSz" for="ch" forName="parTx6" refType="primFontSz" refFor="ch" refForName="parTx1" op="equ"/>
      <dgm:constr type="primFontSz" for="des" forName="desTx6" refType="primFontSz" refFor="des" refForName="desTx1" op="equ"/>
      <dgm:constr type="w" for="ch" forName="parTx7" refType="w"/>
      <dgm:constr type="w" for="ch" forName="chLin7" refType="w" refFor="ch" refForName="parTx7" fact="1.38"/>
      <dgm:constr type="h" for="ch" forName="chLin7" refType="h"/>
      <dgm:constr type="w" for="ch" forName="spPre7" refType="w" fact="0.54"/>
      <dgm:constr type="w" for="ch" forName="spPost7" refType="w" fact="0.54"/>
      <dgm:constr type="h" for="ch" forName="spPre7" refType="h"/>
      <dgm:constr type="h" for="ch" forName="spPost7" refType="h"/>
      <dgm:constr type="primFontSz" for="ch" forName="parTx7" refType="primFontSz" refFor="ch" refForName="parTx1" op="equ"/>
      <dgm:constr type="primFontSz" for="des" forName="desTx7" refType="primFontSz" refFor="des" refForName="desTx1" op="equ"/>
    </dgm:constrLst>
    <dgm:forEach name="Name4" axis="ch" ptType="node">
      <dgm:choose name="Name5">
        <dgm:if name="Name6" axis="self" ptType="node" func="pos" op="equ" val="1">
          <dgm:layoutNode name="parTx1"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
            <dgm:if name="Name8" axis="ch" ptType="node" func="cnt" op="gte" val="1">
              <dgm:layoutNode name="spPre1">
                <dgm:alg type="sp"/>
                <dgm:shape xmlns:r="http://schemas.openxmlformats.org/officeDocument/2006/relationships" r:blip="">
                  <dgm:adjLst/>
                </dgm:shape>
              </dgm:layoutNode>
              <dgm:layoutNode name="chLin1">
                <dgm:alg type="lin">
                  <dgm:param type="linDir" val="fromT"/>
                </dgm:alg>
                <dgm:shape xmlns:r="http://schemas.openxmlformats.org/officeDocument/2006/relationships" r:blip="">
                  <dgm:adjLst/>
                </dgm:shape>
                <dgm:presOf/>
                <dgm:constrLst>
                  <dgm:constr type="w" for="ch" forName="txAndLines1" refType="w" fact="0.77"/>
                  <dgm:constr type="w" for="ch" forName="top1" refType="w" refFor="ch" refForName="txAndLines1" fact="0.78"/>
                </dgm:constrLst>
                <dgm:forEach name="Name9" axis="ch">
                  <dgm:forEach name="Name10" axis="self" ptType="parTrans">
                    <dgm:layoutNode name="Name11" styleLbl="parChTrans1D1">
                      <dgm:choose name="Name12">
                        <dgm:if name="Name13" func="var" arg="dir" op="equ" val="norm">
                          <dgm:alg type="conn">
                            <dgm:param type="dim" val="1D"/>
                            <dgm:param type="begPts" val="midR"/>
                            <dgm:param type="endSty" val="noArr"/>
                            <dgm:param type="dstNode" val="anchor1"/>
                          </dgm:alg>
                        </dgm:if>
                        <dgm:else name="Name14">
                          <dgm:alg type="conn">
                            <dgm:param type="dim" val="1D"/>
                            <dgm:param type="begPts" val="midL"/>
                            <dgm:param type="endSty" val="noArr"/>
                            <dgm:param type="srcNode" val="parTx1"/>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 axis="self" ptType="node">
                    <dgm:choose name="Name16">
                      <dgm:if name="Name17" axis="par ch" ptType="node node" func="cnt" op="equ" val="1">
                        <dgm:layoutNode name="top1">
                          <dgm:alg type="sp"/>
                          <dgm:shape xmlns:r="http://schemas.openxmlformats.org/officeDocument/2006/relationships" r:blip="">
                            <dgm:adjLst/>
                          </dgm:shape>
                          <dgm:constrLst>
                            <dgm:constr type="h" refType="w" fact="0.6"/>
                          </dgm:constrLst>
                        </dgm:layoutNode>
                      </dgm:if>
                      <dgm:else name="Name18"/>
                    </dgm:choose>
                    <dgm:layoutNode name="txAndLines1">
                      <dgm:choose name="Name19">
                        <dgm:if name="Name20" func="var" arg="dir" op="equ" val="norm">
                          <dgm:alg type="lin"/>
                        </dgm:if>
                        <dgm:else name="Name21">
                          <dgm:alg type="lin">
                            <dgm:param type="linDir" val="fromR"/>
                          </dgm:alg>
                        </dgm:else>
                      </dgm:choose>
                      <dgm:shape xmlns:r="http://schemas.openxmlformats.org/officeDocument/2006/relationships" r:blip="">
                        <dgm:adjLst/>
                      </dgm:shape>
                      <dgm:presOf/>
                      <dgm:choose name="Name22">
                        <dgm:if name="Name23" axis="root ch" ptType="all node" func="cnt" op="gte" val="2">
                          <dgm:constrLst>
                            <dgm:constr type="w" for="ch" forName="anchor1" refType="w"/>
                            <dgm:constr type="w" for="ch" forName="backup1" refType="w" fact="-1"/>
                            <dgm:constr type="w" for="ch" forName="preLine1" refType="w" fact="0.11"/>
                            <dgm:constr type="w" for="ch" forName="desTx1" refType="w" fact="0.78"/>
                            <dgm:constr type="w" for="ch" forName="postLine1" refType="w" fact="0.11"/>
                          </dgm:constrLst>
                        </dgm:if>
                        <dgm:else name="Name24">
                          <dgm:constrLst>
                            <dgm:constr type="w" for="ch" forName="anchor1" refType="w" fact="0.89"/>
                            <dgm:constr type="w" for="ch" forName="backup1" refType="w" fact="-0.89"/>
                            <dgm:constr type="w" for="ch" forName="preLine1" refType="w" fact="0.11"/>
                            <dgm:constr type="w" for="ch" forName="desTx1" refType="w" fact="0.78"/>
                          </dgm:constrLst>
                        </dgm:else>
                      </dgm:choose>
                      <dgm:layoutNode name="anchor1" moveWith="desTx1">
                        <dgm:alg type="sp"/>
                        <dgm:shape xmlns:r="http://schemas.openxmlformats.org/officeDocument/2006/relationships" r:blip="">
                          <dgm:adjLst/>
                        </dgm:shape>
                      </dgm:layoutNode>
                      <dgm:layoutNode name="backup1" moveWith="desTx1">
                        <dgm:alg type="sp"/>
                        <dgm:shape xmlns:r="http://schemas.openxmlformats.org/officeDocument/2006/relationships" r:blip="">
                          <dgm:adjLst/>
                        </dgm:shape>
                      </dgm:layoutNode>
                      <dgm:layoutNode name="preLine1" styleLbl="parChTrans1D1" moveWith="desTx1">
                        <dgm:alg type="sp"/>
                        <dgm:shape xmlns:r="http://schemas.openxmlformats.org/officeDocument/2006/relationships" type="line" r:blip="">
                          <dgm:adjLst/>
                        </dgm:shape>
                        <dgm:presOf/>
                      </dgm:layoutNode>
                      <dgm:layoutNode name="desTx1"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25">
                        <dgm:if name="Name26" axis="root ch" ptType="all node" func="cnt" op="gte" val="2">
                          <dgm:layoutNode name="postLine1" styleLbl="parChTrans1D1" moveWith="desTx1">
                            <dgm:alg type="sp"/>
                            <dgm:shape xmlns:r="http://schemas.openxmlformats.org/officeDocument/2006/relationships" type="line" r:blip="">
                              <dgm:adjLst/>
                            </dgm:shape>
                            <dgm:presOf/>
                          </dgm:layoutNode>
                        </dgm:if>
                        <dgm:else name="Name27"/>
                      </dgm:choose>
                    </dgm:layoutNode>
                  </dgm:forEach>
                  <dgm:choose name="Name28">
                    <dgm:if name="Name29" axis="root ch" ptType="all node" func="cnt" op="gte" val="2">
                      <dgm:forEach name="Name30" axis="self" ptType="parTrans">
                        <dgm:layoutNode name="Name31" styleLbl="parChTrans1D1">
                          <dgm:choose name="Name32">
                            <dgm:if name="Name33" func="var" arg="dir" op="equ" val="norm">
                              <dgm:alg type="conn">
                                <dgm:param type="dim" val="1D"/>
                                <dgm:param type="begPts" val="midL"/>
                                <dgm:param type="srcNode" val="parTx2"/>
                                <dgm:param type="endSty" val="noArr"/>
                                <dgm:param type="dstNode" val="anchor1"/>
                              </dgm:alg>
                            </dgm:if>
                            <dgm:else name="Name34">
                              <dgm:alg type="conn">
                                <dgm:param type="dim" val="1D"/>
                                <dgm:param type="begPts" val="midR"/>
                                <dgm:param type="endSty" val="noArr"/>
                                <dgm:param type="srcNode" val="parTx2"/>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35"/>
                  </dgm:choose>
                </dgm:forEach>
              </dgm:layoutNode>
              <dgm:choose name="Name36">
                <dgm:if name="Name37" axis="root ch" ptType="all node" func="cnt" op="gte" val="2">
                  <dgm:layoutNode name="spPost1">
                    <dgm:alg type="sp"/>
                    <dgm:shape xmlns:r="http://schemas.openxmlformats.org/officeDocument/2006/relationships" r:blip="">
                      <dgm:adjLst/>
                    </dgm:shape>
                  </dgm:layoutNode>
                </dgm:if>
                <dgm:else name="Name38"/>
              </dgm:choose>
            </dgm:if>
            <dgm:else name="Name39"/>
          </dgm:choose>
        </dgm:if>
        <dgm:if name="Name40" axis="self" ptType="node" func="pos" op="equ" val="2">
          <dgm:layoutNode name="parTx2"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41">
            <dgm:if name="Name42" axis="ch" ptType="node" func="cnt" op="gte" val="1">
              <dgm:layoutNode name="spPre2">
                <dgm:alg type="sp"/>
                <dgm:shape xmlns:r="http://schemas.openxmlformats.org/officeDocument/2006/relationships" r:blip="">
                  <dgm:adjLst/>
                </dgm:shape>
              </dgm:layoutNode>
              <dgm:layoutNode name="chLin2">
                <dgm:alg type="lin">
                  <dgm:param type="linDir" val="fromT"/>
                </dgm:alg>
                <dgm:shape xmlns:r="http://schemas.openxmlformats.org/officeDocument/2006/relationships" r:blip="">
                  <dgm:adjLst/>
                </dgm:shape>
                <dgm:presOf/>
                <dgm:constrLst>
                  <dgm:constr type="w" for="ch" forName="txAndLines2" refType="w" fact="0.77"/>
                  <dgm:constr type="w" for="ch" forName="top2" refType="w" refFor="ch" refForName="txAndLines2" fact="0.78"/>
                </dgm:constrLst>
                <dgm:forEach name="Name43" axis="ch">
                  <dgm:forEach name="Name44" axis="self" ptType="parTrans">
                    <dgm:layoutNode name="Name45" styleLbl="parChTrans1D1">
                      <dgm:choose name="Name46">
                        <dgm:if name="Name47" func="var" arg="dir" op="equ" val="norm">
                          <dgm:alg type="conn">
                            <dgm:param type="dim" val="1D"/>
                            <dgm:param type="begPts" val="midR"/>
                            <dgm:param type="endSty" val="noArr"/>
                            <dgm:param type="dstNode" val="anchor2"/>
                          </dgm:alg>
                        </dgm:if>
                        <dgm:else name="Name48">
                          <dgm:alg type="conn">
                            <dgm:param type="dim" val="1D"/>
                            <dgm:param type="begPts" val="midL"/>
                            <dgm:param type="endSty" val="noArr"/>
                            <dgm:param type="srcNode" val="parTx2"/>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49" axis="self" ptType="node">
                    <dgm:choose name="Name50">
                      <dgm:if name="Name51" axis="par ch" ptType="node node" func="cnt" op="equ" val="1">
                        <dgm:layoutNode name="top2">
                          <dgm:alg type="sp"/>
                          <dgm:shape xmlns:r="http://schemas.openxmlformats.org/officeDocument/2006/relationships" r:blip="">
                            <dgm:adjLst/>
                          </dgm:shape>
                          <dgm:constrLst>
                            <dgm:constr type="h" refType="w" fact="0.6"/>
                          </dgm:constrLst>
                        </dgm:layoutNode>
                      </dgm:if>
                      <dgm:else name="Name52"/>
                    </dgm:choose>
                    <dgm:layoutNode name="txAndLines2">
                      <dgm:choose name="Name53">
                        <dgm:if name="Name54" func="var" arg="dir" op="equ" val="norm">
                          <dgm:alg type="lin"/>
                        </dgm:if>
                        <dgm:else name="Name55">
                          <dgm:alg type="lin">
                            <dgm:param type="linDir" val="fromR"/>
                          </dgm:alg>
                        </dgm:else>
                      </dgm:choose>
                      <dgm:shape xmlns:r="http://schemas.openxmlformats.org/officeDocument/2006/relationships" r:blip="">
                        <dgm:adjLst/>
                      </dgm:shape>
                      <dgm:presOf/>
                      <dgm:choose name="Name56">
                        <dgm:if name="Name57" axis="root ch" ptType="all node" func="cnt" op="gte" val="3">
                          <dgm:constrLst>
                            <dgm:constr type="w" for="ch" forName="anchor2" refType="w"/>
                            <dgm:constr type="w" for="ch" forName="backup2" refType="w" fact="-1"/>
                            <dgm:constr type="w" for="ch" forName="preLine2" refType="w" fact="0.11"/>
                            <dgm:constr type="w" for="ch" forName="desTx2" refType="w" fact="0.78"/>
                            <dgm:constr type="w" for="ch" forName="postLine2" refType="w" fact="0.11"/>
                          </dgm:constrLst>
                        </dgm:if>
                        <dgm:else name="Name58">
                          <dgm:constrLst>
                            <dgm:constr type="w" for="ch" forName="anchor2" refType="w" fact="0.89"/>
                            <dgm:constr type="w" for="ch" forName="backup2" refType="w" fact="-0.89"/>
                            <dgm:constr type="w" for="ch" forName="preLine2" refType="w" fact="0.11"/>
                            <dgm:constr type="w" for="ch" forName="desTx2" refType="w" fact="0.78"/>
                          </dgm:constrLst>
                        </dgm:else>
                      </dgm:choose>
                      <dgm:layoutNode name="anchor2" moveWith="desTx2">
                        <dgm:alg type="sp"/>
                        <dgm:shape xmlns:r="http://schemas.openxmlformats.org/officeDocument/2006/relationships" r:blip="">
                          <dgm:adjLst/>
                        </dgm:shape>
                      </dgm:layoutNode>
                      <dgm:layoutNode name="backup2" moveWith="desTx2">
                        <dgm:alg type="sp"/>
                        <dgm:shape xmlns:r="http://schemas.openxmlformats.org/officeDocument/2006/relationships" r:blip="">
                          <dgm:adjLst/>
                        </dgm:shape>
                      </dgm:layoutNode>
                      <dgm:layoutNode name="preLine2" styleLbl="parChTrans1D1" moveWith="desTx2">
                        <dgm:alg type="sp"/>
                        <dgm:shape xmlns:r="http://schemas.openxmlformats.org/officeDocument/2006/relationships" type="line" r:blip="">
                          <dgm:adjLst/>
                        </dgm:shape>
                        <dgm:presOf/>
                      </dgm:layoutNode>
                      <dgm:layoutNode name="desTx2"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59">
                        <dgm:if name="Name60" axis="root ch" ptType="all node" func="cnt" op="gte" val="3">
                          <dgm:layoutNode name="postLine2" styleLbl="parChTrans1D1" moveWith="desTx2">
                            <dgm:alg type="sp"/>
                            <dgm:shape xmlns:r="http://schemas.openxmlformats.org/officeDocument/2006/relationships" type="line" r:blip="">
                              <dgm:adjLst/>
                            </dgm:shape>
                            <dgm:presOf/>
                          </dgm:layoutNode>
                        </dgm:if>
                        <dgm:else name="Name61"/>
                      </dgm:choose>
                    </dgm:layoutNode>
                  </dgm:forEach>
                  <dgm:choose name="Name62">
                    <dgm:if name="Name63" axis="root ch" ptType="all node" func="cnt" op="gte" val="3">
                      <dgm:forEach name="Name64" axis="self" ptType="parTrans">
                        <dgm:layoutNode name="Name65" styleLbl="parChTrans1D1">
                          <dgm:choose name="Name66">
                            <dgm:if name="Name67" func="var" arg="dir" op="equ" val="norm">
                              <dgm:alg type="conn">
                                <dgm:param type="dim" val="1D"/>
                                <dgm:param type="begPts" val="midL"/>
                                <dgm:param type="srcNode" val="parTx3"/>
                                <dgm:param type="endSty" val="noArr"/>
                                <dgm:param type="dstNode" val="anchor2"/>
                              </dgm:alg>
                            </dgm:if>
                            <dgm:else name="Name68">
                              <dgm:alg type="conn">
                                <dgm:param type="dim" val="1D"/>
                                <dgm:param type="begPts" val="midR"/>
                                <dgm:param type="endSty" val="noArr"/>
                                <dgm:param type="srcNode" val="parTx3"/>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69"/>
                  </dgm:choose>
                </dgm:forEach>
              </dgm:layoutNode>
              <dgm:choose name="Name70">
                <dgm:if name="Name71" axis="root ch" ptType="all node" func="cnt" op="gte" val="3">
                  <dgm:layoutNode name="spPost2">
                    <dgm:alg type="sp"/>
                    <dgm:shape xmlns:r="http://schemas.openxmlformats.org/officeDocument/2006/relationships" r:blip="">
                      <dgm:adjLst/>
                    </dgm:shape>
                  </dgm:layoutNode>
                </dgm:if>
                <dgm:else name="Name72"/>
              </dgm:choose>
            </dgm:if>
            <dgm:else name="Name73"/>
          </dgm:choose>
        </dgm:if>
        <dgm:if name="Name74" axis="self" ptType="node" func="pos" op="equ" val="3">
          <dgm:layoutNode name="parTx3"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5">
            <dgm:if name="Name76" axis="ch" ptType="node" func="cnt" op="gte" val="1">
              <dgm:layoutNode name="spPre3">
                <dgm:alg type="sp"/>
                <dgm:shape xmlns:r="http://schemas.openxmlformats.org/officeDocument/2006/relationships" r:blip="">
                  <dgm:adjLst/>
                </dgm:shape>
              </dgm:layoutNode>
              <dgm:layoutNode name="chLin3">
                <dgm:alg type="lin">
                  <dgm:param type="linDir" val="fromT"/>
                </dgm:alg>
                <dgm:shape xmlns:r="http://schemas.openxmlformats.org/officeDocument/2006/relationships" r:blip="">
                  <dgm:adjLst/>
                </dgm:shape>
                <dgm:presOf/>
                <dgm:constrLst>
                  <dgm:constr type="w" for="ch" forName="txAndLines3" refType="w" fact="0.77"/>
                  <dgm:constr type="w" for="ch" forName="top3" refType="w" refFor="ch" refForName="txAndLines3" fact="0.78"/>
                </dgm:constrLst>
                <dgm:forEach name="Name77" axis="ch">
                  <dgm:forEach name="Name78" axis="self" ptType="parTrans">
                    <dgm:layoutNode name="Name79" styleLbl="parChTrans1D1">
                      <dgm:choose name="Name80">
                        <dgm:if name="Name81" func="var" arg="dir" op="equ" val="norm">
                          <dgm:alg type="conn">
                            <dgm:param type="dim" val="1D"/>
                            <dgm:param type="begPts" val="midR"/>
                            <dgm:param type="endSty" val="noArr"/>
                            <dgm:param type="dstNode" val="anchor3"/>
                          </dgm:alg>
                        </dgm:if>
                        <dgm:else name="Name82">
                          <dgm:alg type="conn">
                            <dgm:param type="dim" val="1D"/>
                            <dgm:param type="begPts" val="midL"/>
                            <dgm:param type="endSty" val="noArr"/>
                            <dgm:param type="srcNode" val="parTx3"/>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83" axis="self" ptType="node">
                    <dgm:choose name="Name84">
                      <dgm:if name="Name85" axis="par ch" ptType="node node" func="cnt" op="equ" val="1">
                        <dgm:layoutNode name="top3">
                          <dgm:alg type="sp"/>
                          <dgm:shape xmlns:r="http://schemas.openxmlformats.org/officeDocument/2006/relationships" r:blip="">
                            <dgm:adjLst/>
                          </dgm:shape>
                          <dgm:constrLst>
                            <dgm:constr type="h" refType="w" fact="0.6"/>
                          </dgm:constrLst>
                        </dgm:layoutNode>
                      </dgm:if>
                      <dgm:else name="Name86"/>
                    </dgm:choose>
                    <dgm:layoutNode name="txAndLines3">
                      <dgm:choose name="Name87">
                        <dgm:if name="Name88" func="var" arg="dir" op="equ" val="norm">
                          <dgm:alg type="lin"/>
                        </dgm:if>
                        <dgm:else name="Name89">
                          <dgm:alg type="lin">
                            <dgm:param type="linDir" val="fromR"/>
                          </dgm:alg>
                        </dgm:else>
                      </dgm:choose>
                      <dgm:shape xmlns:r="http://schemas.openxmlformats.org/officeDocument/2006/relationships" r:blip="">
                        <dgm:adjLst/>
                      </dgm:shape>
                      <dgm:presOf/>
                      <dgm:choose name="Name90">
                        <dgm:if name="Name91" axis="root ch" ptType="all node" func="cnt" op="gte" val="4">
                          <dgm:constrLst>
                            <dgm:constr type="w" for="ch" forName="anchor3" refType="w"/>
                            <dgm:constr type="w" for="ch" forName="backup3" refType="w" fact="-1"/>
                            <dgm:constr type="w" for="ch" forName="preLine3" refType="w" fact="0.11"/>
                            <dgm:constr type="w" for="ch" forName="desTx3" refType="w" fact="0.78"/>
                            <dgm:constr type="w" for="ch" forName="postLine3" refType="w" fact="0.11"/>
                          </dgm:constrLst>
                        </dgm:if>
                        <dgm:else name="Name92">
                          <dgm:constrLst>
                            <dgm:constr type="w" for="ch" forName="anchor3" refType="w" fact="0.89"/>
                            <dgm:constr type="w" for="ch" forName="backup3" refType="w" fact="-0.89"/>
                            <dgm:constr type="w" for="ch" forName="preLine3" refType="w" fact="0.11"/>
                            <dgm:constr type="w" for="ch" forName="desTx3" refType="w" fact="0.78"/>
                          </dgm:constrLst>
                        </dgm:else>
                      </dgm:choose>
                      <dgm:layoutNode name="anchor3" moveWith="desTx3">
                        <dgm:alg type="sp"/>
                        <dgm:shape xmlns:r="http://schemas.openxmlformats.org/officeDocument/2006/relationships" r:blip="">
                          <dgm:adjLst/>
                        </dgm:shape>
                      </dgm:layoutNode>
                      <dgm:layoutNode name="backup3" moveWith="desTx3">
                        <dgm:alg type="sp"/>
                        <dgm:shape xmlns:r="http://schemas.openxmlformats.org/officeDocument/2006/relationships" r:blip="">
                          <dgm:adjLst/>
                        </dgm:shape>
                      </dgm:layoutNode>
                      <dgm:layoutNode name="preLine3" styleLbl="parChTrans1D1" moveWith="desTx3">
                        <dgm:alg type="sp"/>
                        <dgm:shape xmlns:r="http://schemas.openxmlformats.org/officeDocument/2006/relationships" type="line" r:blip="">
                          <dgm:adjLst/>
                        </dgm:shape>
                        <dgm:presOf/>
                      </dgm:layoutNode>
                      <dgm:layoutNode name="desTx3"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93">
                        <dgm:if name="Name94" axis="root ch" ptType="all node" func="cnt" op="gte" val="4">
                          <dgm:layoutNode name="postLine3" styleLbl="parChTrans1D1" moveWith="desTx3">
                            <dgm:alg type="sp"/>
                            <dgm:shape xmlns:r="http://schemas.openxmlformats.org/officeDocument/2006/relationships" type="line" r:blip="">
                              <dgm:adjLst/>
                            </dgm:shape>
                            <dgm:presOf/>
                          </dgm:layoutNode>
                        </dgm:if>
                        <dgm:else name="Name95"/>
                      </dgm:choose>
                    </dgm:layoutNode>
                  </dgm:forEach>
                  <dgm:choose name="Name96">
                    <dgm:if name="Name97" axis="root ch" ptType="all node" func="cnt" op="gte" val="4">
                      <dgm:forEach name="Name98" axis="self" ptType="parTrans">
                        <dgm:layoutNode name="Name99" styleLbl="parChTrans1D1">
                          <dgm:choose name="Name100">
                            <dgm:if name="Name101" func="var" arg="dir" op="equ" val="norm">
                              <dgm:alg type="conn">
                                <dgm:param type="dim" val="1D"/>
                                <dgm:param type="begPts" val="midL"/>
                                <dgm:param type="srcNode" val="parTx4"/>
                                <dgm:param type="endSty" val="noArr"/>
                                <dgm:param type="dstNode" val="anchor3"/>
                              </dgm:alg>
                            </dgm:if>
                            <dgm:else name="Name102">
                              <dgm:alg type="conn">
                                <dgm:param type="dim" val="1D"/>
                                <dgm:param type="begPts" val="midR"/>
                                <dgm:param type="endSty" val="noArr"/>
                                <dgm:param type="srcNode" val="parTx4"/>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03"/>
                  </dgm:choose>
                </dgm:forEach>
              </dgm:layoutNode>
              <dgm:choose name="Name104">
                <dgm:if name="Name105" axis="root ch" ptType="all node" func="cnt" op="gte" val="4">
                  <dgm:layoutNode name="spPost3">
                    <dgm:alg type="sp"/>
                    <dgm:shape xmlns:r="http://schemas.openxmlformats.org/officeDocument/2006/relationships" r:blip="">
                      <dgm:adjLst/>
                    </dgm:shape>
                  </dgm:layoutNode>
                </dgm:if>
                <dgm:else name="Name106"/>
              </dgm:choose>
            </dgm:if>
            <dgm:else name="Name107"/>
          </dgm:choose>
        </dgm:if>
        <dgm:if name="Name108" axis="self" ptType="node" func="pos" op="equ" val="4">
          <dgm:layoutNode name="parTx4"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09">
            <dgm:if name="Name110" axis="ch" ptType="node" func="cnt" op="gte" val="1">
              <dgm:layoutNode name="spPre4">
                <dgm:alg type="sp"/>
                <dgm:shape xmlns:r="http://schemas.openxmlformats.org/officeDocument/2006/relationships" r:blip="">
                  <dgm:adjLst/>
                </dgm:shape>
              </dgm:layoutNode>
              <dgm:layoutNode name="chLin4">
                <dgm:alg type="lin">
                  <dgm:param type="linDir" val="fromT"/>
                </dgm:alg>
                <dgm:shape xmlns:r="http://schemas.openxmlformats.org/officeDocument/2006/relationships" r:blip="">
                  <dgm:adjLst/>
                </dgm:shape>
                <dgm:presOf/>
                <dgm:constrLst>
                  <dgm:constr type="w" for="ch" forName="txAndLines4" refType="w" fact="0.77"/>
                  <dgm:constr type="w" for="ch" forName="top4" refType="w" refFor="ch" refForName="txAndLines4" fact="0.78"/>
                </dgm:constrLst>
                <dgm:forEach name="Name111" axis="ch">
                  <dgm:forEach name="Name112" axis="self" ptType="parTrans">
                    <dgm:layoutNode name="Name113" styleLbl="parChTrans1D1">
                      <dgm:choose name="Name114">
                        <dgm:if name="Name115" func="var" arg="dir" op="equ" val="norm">
                          <dgm:alg type="conn">
                            <dgm:param type="dim" val="1D"/>
                            <dgm:param type="begPts" val="midR"/>
                            <dgm:param type="endSty" val="noArr"/>
                            <dgm:param type="dstNode" val="anchor4"/>
                          </dgm:alg>
                        </dgm:if>
                        <dgm:else name="Name116">
                          <dgm:alg type="conn">
                            <dgm:param type="dim" val="1D"/>
                            <dgm:param type="begPts" val="midL"/>
                            <dgm:param type="endSty" val="noArr"/>
                            <dgm:param type="srcNode" val="parTx4"/>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17" axis="self" ptType="node">
                    <dgm:choose name="Name118">
                      <dgm:if name="Name119" axis="par ch" ptType="node node" func="cnt" op="equ" val="1">
                        <dgm:layoutNode name="top4">
                          <dgm:alg type="sp"/>
                          <dgm:shape xmlns:r="http://schemas.openxmlformats.org/officeDocument/2006/relationships" r:blip="">
                            <dgm:adjLst/>
                          </dgm:shape>
                          <dgm:constrLst>
                            <dgm:constr type="h" refType="w" fact="0.6"/>
                          </dgm:constrLst>
                        </dgm:layoutNode>
                      </dgm:if>
                      <dgm:else name="Name120"/>
                    </dgm:choose>
                    <dgm:layoutNode name="txAndLines4">
                      <dgm:choose name="Name121">
                        <dgm:if name="Name122" func="var" arg="dir" op="equ" val="norm">
                          <dgm:alg type="lin"/>
                        </dgm:if>
                        <dgm:else name="Name123">
                          <dgm:alg type="lin">
                            <dgm:param type="linDir" val="fromR"/>
                          </dgm:alg>
                        </dgm:else>
                      </dgm:choose>
                      <dgm:shape xmlns:r="http://schemas.openxmlformats.org/officeDocument/2006/relationships" r:blip="">
                        <dgm:adjLst/>
                      </dgm:shape>
                      <dgm:presOf/>
                      <dgm:choose name="Name124">
                        <dgm:if name="Name125" axis="root ch" ptType="all node" func="cnt" op="gte" val="5">
                          <dgm:constrLst>
                            <dgm:constr type="w" for="ch" forName="anchor4" refType="w"/>
                            <dgm:constr type="w" for="ch" forName="backup4" refType="w" fact="-1"/>
                            <dgm:constr type="w" for="ch" forName="preLine4" refType="w" fact="0.11"/>
                            <dgm:constr type="w" for="ch" forName="desTx4" refType="w" fact="0.78"/>
                            <dgm:constr type="w" for="ch" forName="postLine4" refType="w" fact="0.11"/>
                          </dgm:constrLst>
                        </dgm:if>
                        <dgm:else name="Name126">
                          <dgm:constrLst>
                            <dgm:constr type="w" for="ch" forName="anchor4" refType="w" fact="0.89"/>
                            <dgm:constr type="w" for="ch" forName="backup4" refType="w" fact="-0.89"/>
                            <dgm:constr type="w" for="ch" forName="preLine4" refType="w" fact="0.11"/>
                            <dgm:constr type="w" for="ch" forName="desTx4" refType="w" fact="0.78"/>
                          </dgm:constrLst>
                        </dgm:else>
                      </dgm:choose>
                      <dgm:layoutNode name="anchor4" moveWith="desTx4">
                        <dgm:alg type="sp"/>
                        <dgm:shape xmlns:r="http://schemas.openxmlformats.org/officeDocument/2006/relationships" r:blip="">
                          <dgm:adjLst/>
                        </dgm:shape>
                      </dgm:layoutNode>
                      <dgm:layoutNode name="backup4" moveWith="desTx4">
                        <dgm:alg type="sp"/>
                        <dgm:shape xmlns:r="http://schemas.openxmlformats.org/officeDocument/2006/relationships" r:blip="">
                          <dgm:adjLst/>
                        </dgm:shape>
                      </dgm:layoutNode>
                      <dgm:layoutNode name="preLine4" styleLbl="parChTrans1D1" moveWith="desTx4">
                        <dgm:alg type="sp"/>
                        <dgm:shape xmlns:r="http://schemas.openxmlformats.org/officeDocument/2006/relationships" type="line" r:blip="">
                          <dgm:adjLst/>
                        </dgm:shape>
                        <dgm:presOf/>
                      </dgm:layoutNode>
                      <dgm:layoutNode name="desTx4"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27">
                        <dgm:if name="Name128" axis="root ch" ptType="all node" func="cnt" op="gte" val="5">
                          <dgm:layoutNode name="postLine4" styleLbl="parChTrans1D1" moveWith="desTx4">
                            <dgm:alg type="sp"/>
                            <dgm:shape xmlns:r="http://schemas.openxmlformats.org/officeDocument/2006/relationships" type="line" r:blip="">
                              <dgm:adjLst/>
                            </dgm:shape>
                            <dgm:presOf/>
                          </dgm:layoutNode>
                        </dgm:if>
                        <dgm:else name="Name129"/>
                      </dgm:choose>
                    </dgm:layoutNode>
                  </dgm:forEach>
                  <dgm:choose name="Name130">
                    <dgm:if name="Name131" axis="root ch" ptType="all node" func="cnt" op="gte" val="5">
                      <dgm:forEach name="Name132" axis="self" ptType="parTrans">
                        <dgm:layoutNode name="Name133" styleLbl="parChTrans1D1">
                          <dgm:choose name="Name134">
                            <dgm:if name="Name135" func="var" arg="dir" op="equ" val="norm">
                              <dgm:alg type="conn">
                                <dgm:param type="dim" val="1D"/>
                                <dgm:param type="begPts" val="midL"/>
                                <dgm:param type="srcNode" val="parTx5"/>
                                <dgm:param type="endSty" val="noArr"/>
                                <dgm:param type="dstNode" val="anchor4"/>
                              </dgm:alg>
                            </dgm:if>
                            <dgm:else name="Name136">
                              <dgm:alg type="conn">
                                <dgm:param type="dim" val="1D"/>
                                <dgm:param type="begPts" val="midR"/>
                                <dgm:param type="endSty" val="noArr"/>
                                <dgm:param type="srcNode" val="parTx5"/>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37"/>
                  </dgm:choose>
                </dgm:forEach>
              </dgm:layoutNode>
              <dgm:choose name="Name138">
                <dgm:if name="Name139" axis="root ch" ptType="all node" func="cnt" op="gte" val="5">
                  <dgm:layoutNode name="spPost4">
                    <dgm:alg type="sp"/>
                    <dgm:shape xmlns:r="http://schemas.openxmlformats.org/officeDocument/2006/relationships" r:blip="">
                      <dgm:adjLst/>
                    </dgm:shape>
                  </dgm:layoutNode>
                </dgm:if>
                <dgm:else name="Name140"/>
              </dgm:choose>
            </dgm:if>
            <dgm:else name="Name141"/>
          </dgm:choose>
        </dgm:if>
        <dgm:if name="Name142" axis="self" ptType="node" func="pos" op="equ" val="5">
          <dgm:layoutNode name="parTx5"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43">
            <dgm:if name="Name144" axis="ch" ptType="node" func="cnt" op="gte" val="1">
              <dgm:layoutNode name="spPre5">
                <dgm:alg type="sp"/>
                <dgm:shape xmlns:r="http://schemas.openxmlformats.org/officeDocument/2006/relationships" r:blip="">
                  <dgm:adjLst/>
                </dgm:shape>
              </dgm:layoutNode>
              <dgm:layoutNode name="chLin5">
                <dgm:alg type="lin">
                  <dgm:param type="linDir" val="fromT"/>
                </dgm:alg>
                <dgm:shape xmlns:r="http://schemas.openxmlformats.org/officeDocument/2006/relationships" r:blip="">
                  <dgm:adjLst/>
                </dgm:shape>
                <dgm:presOf/>
                <dgm:constrLst>
                  <dgm:constr type="w" for="ch" forName="txAndLines5" refType="w" fact="0.77"/>
                  <dgm:constr type="w" for="ch" forName="top5" refType="w" refFor="ch" refForName="txAndLines5" fact="0.78"/>
                </dgm:constrLst>
                <dgm:forEach name="Name145" axis="ch">
                  <dgm:forEach name="Name146" axis="self" ptType="parTrans">
                    <dgm:layoutNode name="Name147" styleLbl="parChTrans1D1">
                      <dgm:choose name="Name148">
                        <dgm:if name="Name149" func="var" arg="dir" op="equ" val="norm">
                          <dgm:alg type="conn">
                            <dgm:param type="dim" val="1D"/>
                            <dgm:param type="begPts" val="midR"/>
                            <dgm:param type="endSty" val="noArr"/>
                            <dgm:param type="dstNode" val="anchor5"/>
                          </dgm:alg>
                        </dgm:if>
                        <dgm:else name="Name150">
                          <dgm:alg type="conn">
                            <dgm:param type="dim" val="1D"/>
                            <dgm:param type="begPts" val="midL"/>
                            <dgm:param type="endSty" val="noArr"/>
                            <dgm:param type="srcNode" val="parTx5"/>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1" axis="self" ptType="node">
                    <dgm:choose name="Name152">
                      <dgm:if name="Name153" axis="par ch" ptType="node node" func="cnt" op="equ" val="1">
                        <dgm:layoutNode name="top5">
                          <dgm:alg type="sp"/>
                          <dgm:shape xmlns:r="http://schemas.openxmlformats.org/officeDocument/2006/relationships" r:blip="">
                            <dgm:adjLst/>
                          </dgm:shape>
                          <dgm:constrLst>
                            <dgm:constr type="h" refType="w" fact="0.6"/>
                          </dgm:constrLst>
                        </dgm:layoutNode>
                      </dgm:if>
                      <dgm:else name="Name154"/>
                    </dgm:choose>
                    <dgm:layoutNode name="txAndLines5">
                      <dgm:choose name="Name155">
                        <dgm:if name="Name156" func="var" arg="dir" op="equ" val="norm">
                          <dgm:alg type="lin"/>
                        </dgm:if>
                        <dgm:else name="Name157">
                          <dgm:alg type="lin">
                            <dgm:param type="linDir" val="fromR"/>
                          </dgm:alg>
                        </dgm:else>
                      </dgm:choose>
                      <dgm:shape xmlns:r="http://schemas.openxmlformats.org/officeDocument/2006/relationships" r:blip="">
                        <dgm:adjLst/>
                      </dgm:shape>
                      <dgm:presOf/>
                      <dgm:choose name="Name158">
                        <dgm:if name="Name159" axis="root ch" ptType="all node" func="cnt" op="gte" val="6">
                          <dgm:constrLst>
                            <dgm:constr type="w" for="ch" forName="anchor5" refType="w"/>
                            <dgm:constr type="w" for="ch" forName="backup5" refType="w" fact="-1"/>
                            <dgm:constr type="w" for="ch" forName="preLine5" refType="w" fact="0.11"/>
                            <dgm:constr type="w" for="ch" forName="desTx5" refType="w" fact="0.78"/>
                            <dgm:constr type="w" for="ch" forName="postLine5" refType="w" fact="0.11"/>
                          </dgm:constrLst>
                        </dgm:if>
                        <dgm:else name="Name160">
                          <dgm:constrLst>
                            <dgm:constr type="w" for="ch" forName="anchor5" refType="w" fact="0.89"/>
                            <dgm:constr type="w" for="ch" forName="backup5" refType="w" fact="-0.89"/>
                            <dgm:constr type="w" for="ch" forName="preLine5" refType="w" fact="0.11"/>
                            <dgm:constr type="w" for="ch" forName="desTx5" refType="w" fact="0.78"/>
                          </dgm:constrLst>
                        </dgm:else>
                      </dgm:choose>
                      <dgm:layoutNode name="anchor5" moveWith="desTx5">
                        <dgm:alg type="sp"/>
                        <dgm:shape xmlns:r="http://schemas.openxmlformats.org/officeDocument/2006/relationships" r:blip="">
                          <dgm:adjLst/>
                        </dgm:shape>
                      </dgm:layoutNode>
                      <dgm:layoutNode name="backup5" moveWith="desTx5">
                        <dgm:alg type="sp"/>
                        <dgm:shape xmlns:r="http://schemas.openxmlformats.org/officeDocument/2006/relationships" r:blip="">
                          <dgm:adjLst/>
                        </dgm:shape>
                      </dgm:layoutNode>
                      <dgm:layoutNode name="preLine5" styleLbl="parChTrans1D1" moveWith="desTx5">
                        <dgm:alg type="sp"/>
                        <dgm:shape xmlns:r="http://schemas.openxmlformats.org/officeDocument/2006/relationships" type="line" r:blip="">
                          <dgm:adjLst/>
                        </dgm:shape>
                        <dgm:presOf/>
                      </dgm:layoutNode>
                      <dgm:layoutNode name="desTx5"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61">
                        <dgm:if name="Name162" axis="root ch" ptType="all node" func="cnt" op="gte" val="6">
                          <dgm:layoutNode name="postLine5" styleLbl="parChTrans1D1" moveWith="desTx5">
                            <dgm:alg type="sp"/>
                            <dgm:shape xmlns:r="http://schemas.openxmlformats.org/officeDocument/2006/relationships" type="line" r:blip="">
                              <dgm:adjLst/>
                            </dgm:shape>
                            <dgm:presOf/>
                          </dgm:layoutNode>
                        </dgm:if>
                        <dgm:else name="Name163"/>
                      </dgm:choose>
                    </dgm:layoutNode>
                  </dgm:forEach>
                  <dgm:choose name="Name164">
                    <dgm:if name="Name165" axis="root ch" ptType="all node" func="cnt" op="gte" val="6">
                      <dgm:forEach name="Name166" axis="self" ptType="parTrans">
                        <dgm:layoutNode name="Name167" styleLbl="parChTrans1D1">
                          <dgm:choose name="Name168">
                            <dgm:if name="Name169" func="var" arg="dir" op="equ" val="norm">
                              <dgm:alg type="conn">
                                <dgm:param type="dim" val="1D"/>
                                <dgm:param type="begPts" val="midL"/>
                                <dgm:param type="srcNode" val="parTx6"/>
                                <dgm:param type="endSty" val="noArr"/>
                                <dgm:param type="dstNode" val="anchor5"/>
                              </dgm:alg>
                            </dgm:if>
                            <dgm:else name="Name170">
                              <dgm:alg type="conn">
                                <dgm:param type="dim" val="1D"/>
                                <dgm:param type="begPts" val="midR"/>
                                <dgm:param type="endSty" val="noArr"/>
                                <dgm:param type="srcNode" val="parTx6"/>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71"/>
                  </dgm:choose>
                </dgm:forEach>
              </dgm:layoutNode>
              <dgm:choose name="Name172">
                <dgm:if name="Name173" axis="root ch" ptType="all node" func="cnt" op="gte" val="6">
                  <dgm:layoutNode name="spPost5">
                    <dgm:alg type="sp"/>
                    <dgm:shape xmlns:r="http://schemas.openxmlformats.org/officeDocument/2006/relationships" r:blip="">
                      <dgm:adjLst/>
                    </dgm:shape>
                  </dgm:layoutNode>
                </dgm:if>
                <dgm:else name="Name174"/>
              </dgm:choose>
            </dgm:if>
            <dgm:else name="Name175"/>
          </dgm:choose>
        </dgm:if>
        <dgm:if name="Name176" axis="self" ptType="node" func="pos" op="equ" val="6">
          <dgm:layoutNode name="parTx6"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77">
            <dgm:if name="Name178" axis="ch" ptType="node" func="cnt" op="gte" val="1">
              <dgm:layoutNode name="spPre6">
                <dgm:alg type="sp"/>
                <dgm:shape xmlns:r="http://schemas.openxmlformats.org/officeDocument/2006/relationships" r:blip="">
                  <dgm:adjLst/>
                </dgm:shape>
              </dgm:layoutNode>
              <dgm:layoutNode name="chLin6">
                <dgm:alg type="lin">
                  <dgm:param type="linDir" val="fromT"/>
                </dgm:alg>
                <dgm:shape xmlns:r="http://schemas.openxmlformats.org/officeDocument/2006/relationships" r:blip="">
                  <dgm:adjLst/>
                </dgm:shape>
                <dgm:presOf/>
                <dgm:constrLst>
                  <dgm:constr type="w" for="ch" forName="txAndLines6" refType="w" fact="0.77"/>
                  <dgm:constr type="w" for="ch" forName="top6" refType="w" refFor="ch" refForName="txAndLines6" fact="0.78"/>
                </dgm:constrLst>
                <dgm:forEach name="Name179" axis="ch">
                  <dgm:forEach name="Name180" axis="self" ptType="parTrans">
                    <dgm:layoutNode name="Name181" styleLbl="parChTrans1D1">
                      <dgm:choose name="Name182">
                        <dgm:if name="Name183" func="var" arg="dir" op="equ" val="norm">
                          <dgm:alg type="conn">
                            <dgm:param type="dim" val="1D"/>
                            <dgm:param type="begPts" val="midR"/>
                            <dgm:param type="endSty" val="noArr"/>
                            <dgm:param type="dstNode" val="anchor6"/>
                          </dgm:alg>
                        </dgm:if>
                        <dgm:else name="Name184">
                          <dgm:alg type="conn">
                            <dgm:param type="dim" val="1D"/>
                            <dgm:param type="begPts" val="midL"/>
                            <dgm:param type="endSty" val="noArr"/>
                            <dgm:param type="srcNode" val="parTx6"/>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85" axis="self" ptType="node">
                    <dgm:choose name="Name186">
                      <dgm:if name="Name187" axis="par ch" ptType="node node" func="cnt" op="equ" val="1">
                        <dgm:layoutNode name="top6">
                          <dgm:alg type="sp"/>
                          <dgm:shape xmlns:r="http://schemas.openxmlformats.org/officeDocument/2006/relationships" r:blip="">
                            <dgm:adjLst/>
                          </dgm:shape>
                          <dgm:constrLst>
                            <dgm:constr type="h" refType="w" fact="0.6"/>
                          </dgm:constrLst>
                        </dgm:layoutNode>
                      </dgm:if>
                      <dgm:else name="Name188"/>
                    </dgm:choose>
                    <dgm:layoutNode name="txAndLines6">
                      <dgm:choose name="Name189">
                        <dgm:if name="Name190" func="var" arg="dir" op="equ" val="norm">
                          <dgm:alg type="lin"/>
                        </dgm:if>
                        <dgm:else name="Name191">
                          <dgm:alg type="lin">
                            <dgm:param type="linDir" val="fromR"/>
                          </dgm:alg>
                        </dgm:else>
                      </dgm:choose>
                      <dgm:shape xmlns:r="http://schemas.openxmlformats.org/officeDocument/2006/relationships" r:blip="">
                        <dgm:adjLst/>
                      </dgm:shape>
                      <dgm:presOf/>
                      <dgm:choose name="Name192">
                        <dgm:if name="Name193" axis="root ch" ptType="all node" func="cnt" op="gte" val="7">
                          <dgm:constrLst>
                            <dgm:constr type="w" for="ch" forName="anchor6" refType="w"/>
                            <dgm:constr type="w" for="ch" forName="backup6" refType="w" fact="-1"/>
                            <dgm:constr type="w" for="ch" forName="preLine6" refType="w" fact="0.11"/>
                            <dgm:constr type="w" for="ch" forName="desTx6" refType="w" fact="0.78"/>
                            <dgm:constr type="w" for="ch" forName="postLine6" refType="w" fact="0.11"/>
                          </dgm:constrLst>
                        </dgm:if>
                        <dgm:else name="Name194">
                          <dgm:constrLst>
                            <dgm:constr type="w" for="ch" forName="anchor6" refType="w" fact="0.89"/>
                            <dgm:constr type="w" for="ch" forName="backup6" refType="w" fact="-0.89"/>
                            <dgm:constr type="w" for="ch" forName="preLine6" refType="w" fact="0.11"/>
                            <dgm:constr type="w" for="ch" forName="desTx6" refType="w" fact="0.78"/>
                          </dgm:constrLst>
                        </dgm:else>
                      </dgm:choose>
                      <dgm:layoutNode name="anchor6" moveWith="desTx6">
                        <dgm:alg type="sp"/>
                        <dgm:shape xmlns:r="http://schemas.openxmlformats.org/officeDocument/2006/relationships" r:blip="">
                          <dgm:adjLst/>
                        </dgm:shape>
                      </dgm:layoutNode>
                      <dgm:layoutNode name="backup6" moveWith="desTx6">
                        <dgm:alg type="sp"/>
                        <dgm:shape xmlns:r="http://schemas.openxmlformats.org/officeDocument/2006/relationships" r:blip="">
                          <dgm:adjLst/>
                        </dgm:shape>
                      </dgm:layoutNode>
                      <dgm:layoutNode name="preLine6" styleLbl="parChTrans1D1" moveWith="desTx6">
                        <dgm:alg type="sp"/>
                        <dgm:shape xmlns:r="http://schemas.openxmlformats.org/officeDocument/2006/relationships" type="line" r:blip="">
                          <dgm:adjLst/>
                        </dgm:shape>
                        <dgm:presOf/>
                      </dgm:layoutNode>
                      <dgm:layoutNode name="desTx6"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95">
                        <dgm:if name="Name196" axis="root ch" ptType="all node" func="cnt" op="gte" val="7">
                          <dgm:layoutNode name="postLine6" styleLbl="parChTrans1D1" moveWith="desTx6">
                            <dgm:alg type="sp"/>
                            <dgm:shape xmlns:r="http://schemas.openxmlformats.org/officeDocument/2006/relationships" type="line" r:blip="">
                              <dgm:adjLst/>
                            </dgm:shape>
                            <dgm:presOf/>
                          </dgm:layoutNode>
                        </dgm:if>
                        <dgm:else name="Name197"/>
                      </dgm:choose>
                    </dgm:layoutNode>
                  </dgm:forEach>
                  <dgm:choose name="Name198">
                    <dgm:if name="Name199" axis="root ch" ptType="all node" func="cnt" op="gte" val="7">
                      <dgm:forEach name="Name200" axis="self" ptType="parTrans">
                        <dgm:layoutNode name="Name201" styleLbl="parChTrans1D1">
                          <dgm:choose name="Name202">
                            <dgm:if name="Name203" func="var" arg="dir" op="equ" val="norm">
                              <dgm:alg type="conn">
                                <dgm:param type="dim" val="1D"/>
                                <dgm:param type="begPts" val="midL"/>
                                <dgm:param type="srcNode" val="parTx7"/>
                                <dgm:param type="endSty" val="noArr"/>
                                <dgm:param type="dstNode" val="anchor6"/>
                              </dgm:alg>
                            </dgm:if>
                            <dgm:else name="Name204">
                              <dgm:alg type="conn">
                                <dgm:param type="dim" val="1D"/>
                                <dgm:param type="begPts" val="midR"/>
                                <dgm:param type="endSty" val="noArr"/>
                                <dgm:param type="srcNode" val="parTx7"/>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205"/>
                  </dgm:choose>
                </dgm:forEach>
              </dgm:layoutNode>
              <dgm:choose name="Name206">
                <dgm:if name="Name207" axis="root ch" ptType="all node" func="cnt" op="gte" val="7">
                  <dgm:layoutNode name="spPost6">
                    <dgm:alg type="sp"/>
                    <dgm:shape xmlns:r="http://schemas.openxmlformats.org/officeDocument/2006/relationships" r:blip="">
                      <dgm:adjLst/>
                    </dgm:shape>
                  </dgm:layoutNode>
                </dgm:if>
                <dgm:else name="Name208"/>
              </dgm:choose>
            </dgm:if>
            <dgm:else name="Name209"/>
          </dgm:choose>
        </dgm:if>
        <dgm:if name="Name210" axis="self" ptType="node" func="pos" op="equ" val="7">
          <dgm:layoutNode name="parTx7"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211">
            <dgm:if name="Name212" axis="ch" ptType="node" func="cnt" op="gte" val="1">
              <dgm:layoutNode name="spPre7">
                <dgm:alg type="sp"/>
                <dgm:shape xmlns:r="http://schemas.openxmlformats.org/officeDocument/2006/relationships" r:blip="">
                  <dgm:adjLst/>
                </dgm:shape>
              </dgm:layoutNode>
              <dgm:layoutNode name="chLin7">
                <dgm:alg type="lin">
                  <dgm:param type="linDir" val="fromT"/>
                </dgm:alg>
                <dgm:shape xmlns:r="http://schemas.openxmlformats.org/officeDocument/2006/relationships" r:blip="">
                  <dgm:adjLst/>
                </dgm:shape>
                <dgm:presOf/>
                <dgm:constrLst>
                  <dgm:constr type="w" for="ch" forName="txAndLines7" refType="w" fact="0.77"/>
                  <dgm:constr type="w" for="ch" forName="top7" refType="w" refFor="ch" refForName="txAndLines7" fact="0.78"/>
                </dgm:constrLst>
                <dgm:forEach name="Name213" axis="ch">
                  <dgm:forEach name="Name214" axis="self" ptType="parTrans">
                    <dgm:layoutNode name="Name215" styleLbl="parChTrans1D1">
                      <dgm:choose name="Name216">
                        <dgm:if name="Name217" func="var" arg="dir" op="equ" val="norm">
                          <dgm:alg type="conn">
                            <dgm:param type="dim" val="1D"/>
                            <dgm:param type="begPts" val="midR"/>
                            <dgm:param type="endSty" val="noArr"/>
                            <dgm:param type="dstNode" val="anchor7"/>
                          </dgm:alg>
                        </dgm:if>
                        <dgm:else name="Name218">
                          <dgm:alg type="conn">
                            <dgm:param type="dim" val="1D"/>
                            <dgm:param type="begPts" val="midL"/>
                            <dgm:param type="endSty" val="noArr"/>
                            <dgm:param type="srcNode" val="parTx7"/>
                            <dgm:param type="dstNode" val="anchor7"/>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219" axis="self" ptType="node">
                    <dgm:choose name="Name220">
                      <dgm:if name="Name221" axis="par ch" ptType="node node" func="cnt" op="equ" val="1">
                        <dgm:layoutNode name="top7">
                          <dgm:alg type="sp"/>
                          <dgm:shape xmlns:r="http://schemas.openxmlformats.org/officeDocument/2006/relationships" r:blip="">
                            <dgm:adjLst/>
                          </dgm:shape>
                          <dgm:constrLst>
                            <dgm:constr type="h" refType="w" fact="0.6"/>
                          </dgm:constrLst>
                        </dgm:layoutNode>
                      </dgm:if>
                      <dgm:else name="Name222"/>
                    </dgm:choose>
                    <dgm:layoutNode name="txAndLines7">
                      <dgm:choose name="Name223">
                        <dgm:if name="Name224" func="var" arg="dir" op="equ" val="norm">
                          <dgm:alg type="lin"/>
                        </dgm:if>
                        <dgm:else name="Name225">
                          <dgm:alg type="lin">
                            <dgm:param type="linDir" val="fromR"/>
                          </dgm:alg>
                        </dgm:else>
                      </dgm:choose>
                      <dgm:shape xmlns:r="http://schemas.openxmlformats.org/officeDocument/2006/relationships" r:blip="">
                        <dgm:adjLst/>
                      </dgm:shape>
                      <dgm:presOf/>
                      <dgm:constrLst>
                        <dgm:constr type="w" for="ch" forName="anchor7" refType="w" fact="0.89"/>
                        <dgm:constr type="w" for="ch" forName="backup7" refType="w" fact="-0.89"/>
                        <dgm:constr type="w" for="ch" forName="preLine7" refType="w" fact="0.11"/>
                        <dgm:constr type="w" for="ch" forName="desTx7" refType="w" fact="0.78"/>
                      </dgm:constrLst>
                      <dgm:layoutNode name="anchor7" moveWith="desTx7">
                        <dgm:alg type="sp"/>
                        <dgm:shape xmlns:r="http://schemas.openxmlformats.org/officeDocument/2006/relationships" r:blip="">
                          <dgm:adjLst/>
                        </dgm:shape>
                      </dgm:layoutNode>
                      <dgm:layoutNode name="backup7" moveWith="desTx7">
                        <dgm:alg type="sp"/>
                        <dgm:shape xmlns:r="http://schemas.openxmlformats.org/officeDocument/2006/relationships" r:blip="">
                          <dgm:adjLst/>
                        </dgm:shape>
                      </dgm:layoutNode>
                      <dgm:layoutNode name="preLine7" styleLbl="parChTrans1D1" moveWith="desTx7">
                        <dgm:alg type="sp"/>
                        <dgm:shape xmlns:r="http://schemas.openxmlformats.org/officeDocument/2006/relationships" type="line" r:blip="">
                          <dgm:adjLst/>
                        </dgm:shape>
                        <dgm:presOf/>
                      </dgm:layoutNode>
                      <dgm:layoutNode name="desTx7"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layoutNode>
                  </dgm:forEach>
                </dgm:forEach>
              </dgm:layoutNode>
            </dgm:if>
            <dgm:else name="Name226"/>
          </dgm:choose>
        </dgm:if>
        <dgm:else name="Name227"/>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23.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3.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SubStepProcess">
  <dgm:title val=""/>
  <dgm:desc val=""/>
  <dgm:catLst>
    <dgm:cat type="process" pri="12250"/>
  </dgm:catLst>
  <dgm:sampData>
    <dgm:dataModel>
      <dgm:ptLst>
        <dgm:pt modelId="0" type="doc"/>
        <dgm:pt modelId="1">
          <dgm:prSet phldr="1"/>
        </dgm:pt>
        <dgm:pt modelId="11">
          <dgm:prSet phldr="1"/>
        </dgm:pt>
        <dgm:pt modelId="12">
          <dgm:prSet phldr="1"/>
        </dgm:pt>
        <dgm:pt modelId="2">
          <dgm:prSet phldr="1"/>
        </dgm:pt>
        <dgm:pt modelId="3">
          <dgm:prSet phldr="1"/>
        </dgm:pt>
      </dgm:ptLst>
      <dgm:cxnLst>
        <dgm:cxn modelId="6" srcId="0" destId="1" srcOrd="0" destOrd="0"/>
        <dgm:cxn modelId="61" srcId="1" destId="11" srcOrd="0" destOrd="0"/>
        <dgm:cxn modelId="62" srcId="1" destId="12" srcOrd="1" destOrd="0"/>
        <dgm:cxn modelId="7" srcId="0" destId="2" srcOrd="0" destOrd="0"/>
        <dgm:cxn modelId="8" srcId="0" destId="3" srcOrd="0" destOrd="0"/>
      </dgm:cxnLst>
      <dgm:bg/>
      <dgm:whole/>
    </dgm:dataModel>
  </dgm:sampData>
  <dgm:styleData>
    <dgm:dataModel>
      <dgm:ptLst>
        <dgm:pt modelId="0" type="doc"/>
        <dgm:pt modelId="1">
          <dgm:prSet phldr="1"/>
        </dgm:pt>
        <dgm:pt modelId="11">
          <dgm:prSet phldr="1"/>
        </dgm:pt>
        <dgm:pt modelId="12">
          <dgm:prSet phldr="1"/>
        </dgm:pt>
        <dgm:pt modelId="2">
          <dgm:prSet phldr="1"/>
        </dgm:pt>
      </dgm:ptLst>
      <dgm:cxnLst>
        <dgm:cxn modelId="4" srcId="0" destId="1" srcOrd="0" destOrd="0"/>
        <dgm:cxn modelId="41" srcId="1" destId="11" srcOrd="0" destOrd="0"/>
        <dgm:cxn modelId="42" srcId="1" destId="12" srcOrd="1" destOrd="0"/>
        <dgm:cxn modelId="5" srcId="0" destId="2" srcOrd="0" destOrd="0"/>
      </dgm:cxnLst>
      <dgm:bg/>
      <dgm:whole/>
    </dgm:dataModel>
  </dgm:styleData>
  <dgm:clrData>
    <dgm:dataModel>
      <dgm:ptLst>
        <dgm:pt modelId="0" type="doc"/>
        <dgm:pt modelId="1">
          <dgm:prSet phldr="1"/>
        </dgm:pt>
        <dgm:pt modelId="11">
          <dgm:prSet phldr="1"/>
        </dgm:pt>
        <dgm:pt modelId="12">
          <dgm:prSet phldr="1"/>
        </dgm:pt>
        <dgm:pt modelId="2">
          <dgm:prSet phldr="1"/>
        </dgm:pt>
        <dgm:pt modelId="3">
          <dgm:prSet phldr="1"/>
        </dgm:pt>
        <dgm:pt modelId="4">
          <dgm:prSet phldr="1"/>
        </dgm:pt>
      </dgm:ptLst>
      <dgm:cxnLst>
        <dgm:cxn modelId="8" srcId="0" destId="1" srcOrd="0" destOrd="0"/>
        <dgm:cxn modelId="81" srcId="1" destId="11" srcOrd="0" destOrd="0"/>
        <dgm:cxn modelId="82" srcId="1" destId="12" srcOrd="1" destOrd="0"/>
        <dgm:cxn modelId="9" srcId="0" destId="2" srcOrd="0" destOrd="0"/>
        <dgm:cxn modelId="10" srcId="0" destId="3" srcOrd="0" destOrd="0"/>
        <dgm:cxn modelId="11" srcId="0" destId="4" srcOrd="0" destOrd="0"/>
      </dgm:cxnLst>
      <dgm:bg/>
      <dgm:whole/>
    </dgm:dataModel>
  </dgm:clrData>
  <dgm:layoutNode name="Name0">
    <dgm:varLst>
      <dgm:chMax val="7"/>
      <dgm:dir/>
      <dgm:animOne val="branch"/>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parTx1" refType="w"/>
      <dgm:constr type="w" for="ch" forName="chLin1" refType="w" refFor="ch" refForName="parTx1" fact="1.38"/>
      <dgm:constr type="h" for="ch" forName="chLin1" refType="h"/>
      <dgm:constr type="w" for="ch" forName="spPre1" refType="w" fact="0.27"/>
      <dgm:constr type="w" for="ch" forName="spPost1" refType="w" fact="0.27"/>
      <dgm:constr type="h" for="ch" forName="spPre1" refType="h"/>
      <dgm:constr type="h" for="ch" forName="spPost1" refType="h"/>
      <dgm:constr type="primFontSz" for="ch" forName="parTx1" val="65"/>
      <dgm:constr type="primFontSz" for="des" forName="desTx1" refType="primFontSz" refFor="ch" refForName="parTx1" fact="0.78"/>
      <dgm:constr type="primFontSz" for="des" forName="desTx1" op="equ"/>
      <dgm:constr type="w" for="ch" forName="parTx2" refType="w"/>
      <dgm:constr type="w" for="ch" forName="chLin2" refType="w" refFor="ch" refForName="parTx2" fact="1.38"/>
      <dgm:constr type="h" for="ch" forName="chLin2" refType="h"/>
      <dgm:constr type="w" for="ch" forName="spPre2" refType="w" fact="0.54"/>
      <dgm:constr type="w" for="ch" forName="spPost2" refType="w" fact="0.54"/>
      <dgm:constr type="h" for="ch" forName="spPre2" refType="h"/>
      <dgm:constr type="h" for="ch" forName="spPost2" refType="h"/>
      <dgm:constr type="primFontSz" for="ch" forName="parTx2" refType="primFontSz" refFor="ch" refForName="parTx1" op="equ"/>
      <dgm:constr type="primFontSz" for="des" forName="desTx2" refType="primFontSz" refFor="des" refForName="desTx1" op="equ"/>
      <dgm:constr type="w" for="ch" forName="parTx3" refType="w"/>
      <dgm:constr type="w" for="ch" forName="chLin3" refType="w" refFor="ch" refForName="parTx3" fact="1.38"/>
      <dgm:constr type="h" for="ch" forName="chLin3" refType="h"/>
      <dgm:constr type="w" for="ch" forName="spPre3" refType="w" fact="0.54"/>
      <dgm:constr type="w" for="ch" forName="spPost3" refType="w" fact="0.54"/>
      <dgm:constr type="h" for="ch" forName="spPre3" refType="h"/>
      <dgm:constr type="h" for="ch" forName="spPost3" refType="h"/>
      <dgm:constr type="primFontSz" for="ch" forName="parTx3" refType="primFontSz" refFor="ch" refForName="parTx1" op="equ"/>
      <dgm:constr type="primFontSz" for="des" forName="desTx3" refType="primFontSz" refFor="des" refForName="desTx1" op="equ"/>
      <dgm:constr type="w" for="ch" forName="parTx4" refType="w"/>
      <dgm:constr type="w" for="ch" forName="chLin4" refType="w" refFor="ch" refForName="parTx4" fact="1.38"/>
      <dgm:constr type="h" for="ch" forName="chLin4" refType="h"/>
      <dgm:constr type="w" for="ch" forName="spPre4" refType="w" fact="0.54"/>
      <dgm:constr type="w" for="ch" forName="spPost4" refType="w" fact="0.54"/>
      <dgm:constr type="h" for="ch" forName="spPre4" refType="h"/>
      <dgm:constr type="h" for="ch" forName="spPost4" refType="h"/>
      <dgm:constr type="primFontSz" for="ch" forName="parTx4" refType="primFontSz" refFor="ch" refForName="parTx1" op="equ"/>
      <dgm:constr type="primFontSz" for="des" forName="desTx4" refType="primFontSz" refFor="des" refForName="desTx1" op="equ"/>
      <dgm:constr type="w" for="ch" forName="parTx5" refType="w"/>
      <dgm:constr type="w" for="ch" forName="chLin5" refType="w" refFor="ch" refForName="parTx5" fact="1.38"/>
      <dgm:constr type="h" for="ch" forName="chLin5" refType="h"/>
      <dgm:constr type="w" for="ch" forName="spPre5" refType="w" fact="0.54"/>
      <dgm:constr type="w" for="ch" forName="spPost5" refType="w" fact="0.54"/>
      <dgm:constr type="h" for="ch" forName="spPre5" refType="h"/>
      <dgm:constr type="h" for="ch" forName="spPost5" refType="h"/>
      <dgm:constr type="primFontSz" for="ch" forName="parTx5" refType="primFontSz" refFor="ch" refForName="parTx1" op="equ"/>
      <dgm:constr type="primFontSz" for="des" forName="desTx5" refType="primFontSz" refFor="des" refForName="desTx1" op="equ"/>
      <dgm:constr type="w" for="ch" forName="parTx6" refType="w"/>
      <dgm:constr type="w" for="ch" forName="chLin6" refType="w" refFor="ch" refForName="parTx6" fact="1.38"/>
      <dgm:constr type="h" for="ch" forName="chLin6" refType="h"/>
      <dgm:constr type="w" for="ch" forName="spPre6" refType="w" fact="0.54"/>
      <dgm:constr type="w" for="ch" forName="spPost6" refType="w" fact="0.54"/>
      <dgm:constr type="h" for="ch" forName="spPre6" refType="h"/>
      <dgm:constr type="h" for="ch" forName="spPost6" refType="h"/>
      <dgm:constr type="primFontSz" for="ch" forName="parTx6" refType="primFontSz" refFor="ch" refForName="parTx1" op="equ"/>
      <dgm:constr type="primFontSz" for="des" forName="desTx6" refType="primFontSz" refFor="des" refForName="desTx1" op="equ"/>
      <dgm:constr type="w" for="ch" forName="parTx7" refType="w"/>
      <dgm:constr type="w" for="ch" forName="chLin7" refType="w" refFor="ch" refForName="parTx7" fact="1.38"/>
      <dgm:constr type="h" for="ch" forName="chLin7" refType="h"/>
      <dgm:constr type="w" for="ch" forName="spPre7" refType="w" fact="0.54"/>
      <dgm:constr type="w" for="ch" forName="spPost7" refType="w" fact="0.54"/>
      <dgm:constr type="h" for="ch" forName="spPre7" refType="h"/>
      <dgm:constr type="h" for="ch" forName="spPost7" refType="h"/>
      <dgm:constr type="primFontSz" for="ch" forName="parTx7" refType="primFontSz" refFor="ch" refForName="parTx1" op="equ"/>
      <dgm:constr type="primFontSz" for="des" forName="desTx7" refType="primFontSz" refFor="des" refForName="desTx1" op="equ"/>
    </dgm:constrLst>
    <dgm:forEach name="Name4" axis="ch" ptType="node">
      <dgm:choose name="Name5">
        <dgm:if name="Name6" axis="self" ptType="node" func="pos" op="equ" val="1">
          <dgm:layoutNode name="parTx1"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
            <dgm:if name="Name8" axis="ch" ptType="node" func="cnt" op="gte" val="1">
              <dgm:layoutNode name="spPre1">
                <dgm:alg type="sp"/>
                <dgm:shape xmlns:r="http://schemas.openxmlformats.org/officeDocument/2006/relationships" r:blip="">
                  <dgm:adjLst/>
                </dgm:shape>
              </dgm:layoutNode>
              <dgm:layoutNode name="chLin1">
                <dgm:alg type="lin">
                  <dgm:param type="linDir" val="fromT"/>
                </dgm:alg>
                <dgm:shape xmlns:r="http://schemas.openxmlformats.org/officeDocument/2006/relationships" r:blip="">
                  <dgm:adjLst/>
                </dgm:shape>
                <dgm:presOf/>
                <dgm:constrLst>
                  <dgm:constr type="w" for="ch" forName="txAndLines1" refType="w" fact="0.77"/>
                  <dgm:constr type="w" for="ch" forName="top1" refType="w" refFor="ch" refForName="txAndLines1" fact="0.78"/>
                </dgm:constrLst>
                <dgm:forEach name="Name9" axis="ch">
                  <dgm:forEach name="Name10" axis="self" ptType="parTrans">
                    <dgm:layoutNode name="Name11" styleLbl="parChTrans1D1">
                      <dgm:choose name="Name12">
                        <dgm:if name="Name13" func="var" arg="dir" op="equ" val="norm">
                          <dgm:alg type="conn">
                            <dgm:param type="dim" val="1D"/>
                            <dgm:param type="begPts" val="midR"/>
                            <dgm:param type="endSty" val="noArr"/>
                            <dgm:param type="dstNode" val="anchor1"/>
                          </dgm:alg>
                        </dgm:if>
                        <dgm:else name="Name14">
                          <dgm:alg type="conn">
                            <dgm:param type="dim" val="1D"/>
                            <dgm:param type="begPts" val="midL"/>
                            <dgm:param type="endSty" val="noArr"/>
                            <dgm:param type="srcNode" val="parTx1"/>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 axis="self" ptType="node">
                    <dgm:choose name="Name16">
                      <dgm:if name="Name17" axis="par ch" ptType="node node" func="cnt" op="equ" val="1">
                        <dgm:layoutNode name="top1">
                          <dgm:alg type="sp"/>
                          <dgm:shape xmlns:r="http://schemas.openxmlformats.org/officeDocument/2006/relationships" r:blip="">
                            <dgm:adjLst/>
                          </dgm:shape>
                          <dgm:constrLst>
                            <dgm:constr type="h" refType="w" fact="0.6"/>
                          </dgm:constrLst>
                        </dgm:layoutNode>
                      </dgm:if>
                      <dgm:else name="Name18"/>
                    </dgm:choose>
                    <dgm:layoutNode name="txAndLines1">
                      <dgm:choose name="Name19">
                        <dgm:if name="Name20" func="var" arg="dir" op="equ" val="norm">
                          <dgm:alg type="lin"/>
                        </dgm:if>
                        <dgm:else name="Name21">
                          <dgm:alg type="lin">
                            <dgm:param type="linDir" val="fromR"/>
                          </dgm:alg>
                        </dgm:else>
                      </dgm:choose>
                      <dgm:shape xmlns:r="http://schemas.openxmlformats.org/officeDocument/2006/relationships" r:blip="">
                        <dgm:adjLst/>
                      </dgm:shape>
                      <dgm:presOf/>
                      <dgm:choose name="Name22">
                        <dgm:if name="Name23" axis="root ch" ptType="all node" func="cnt" op="gte" val="2">
                          <dgm:constrLst>
                            <dgm:constr type="w" for="ch" forName="anchor1" refType="w"/>
                            <dgm:constr type="w" for="ch" forName="backup1" refType="w" fact="-1"/>
                            <dgm:constr type="w" for="ch" forName="preLine1" refType="w" fact="0.11"/>
                            <dgm:constr type="w" for="ch" forName="desTx1" refType="w" fact="0.78"/>
                            <dgm:constr type="w" for="ch" forName="postLine1" refType="w" fact="0.11"/>
                          </dgm:constrLst>
                        </dgm:if>
                        <dgm:else name="Name24">
                          <dgm:constrLst>
                            <dgm:constr type="w" for="ch" forName="anchor1" refType="w" fact="0.89"/>
                            <dgm:constr type="w" for="ch" forName="backup1" refType="w" fact="-0.89"/>
                            <dgm:constr type="w" for="ch" forName="preLine1" refType="w" fact="0.11"/>
                            <dgm:constr type="w" for="ch" forName="desTx1" refType="w" fact="0.78"/>
                          </dgm:constrLst>
                        </dgm:else>
                      </dgm:choose>
                      <dgm:layoutNode name="anchor1" moveWith="desTx1">
                        <dgm:alg type="sp"/>
                        <dgm:shape xmlns:r="http://schemas.openxmlformats.org/officeDocument/2006/relationships" r:blip="">
                          <dgm:adjLst/>
                        </dgm:shape>
                      </dgm:layoutNode>
                      <dgm:layoutNode name="backup1" moveWith="desTx1">
                        <dgm:alg type="sp"/>
                        <dgm:shape xmlns:r="http://schemas.openxmlformats.org/officeDocument/2006/relationships" r:blip="">
                          <dgm:adjLst/>
                        </dgm:shape>
                      </dgm:layoutNode>
                      <dgm:layoutNode name="preLine1" styleLbl="parChTrans1D1" moveWith="desTx1">
                        <dgm:alg type="sp"/>
                        <dgm:shape xmlns:r="http://schemas.openxmlformats.org/officeDocument/2006/relationships" type="line" r:blip="">
                          <dgm:adjLst/>
                        </dgm:shape>
                        <dgm:presOf/>
                      </dgm:layoutNode>
                      <dgm:layoutNode name="desTx1"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25">
                        <dgm:if name="Name26" axis="root ch" ptType="all node" func="cnt" op="gte" val="2">
                          <dgm:layoutNode name="postLine1" styleLbl="parChTrans1D1" moveWith="desTx1">
                            <dgm:alg type="sp"/>
                            <dgm:shape xmlns:r="http://schemas.openxmlformats.org/officeDocument/2006/relationships" type="line" r:blip="">
                              <dgm:adjLst/>
                            </dgm:shape>
                            <dgm:presOf/>
                          </dgm:layoutNode>
                        </dgm:if>
                        <dgm:else name="Name27"/>
                      </dgm:choose>
                    </dgm:layoutNode>
                  </dgm:forEach>
                  <dgm:choose name="Name28">
                    <dgm:if name="Name29" axis="root ch" ptType="all node" func="cnt" op="gte" val="2">
                      <dgm:forEach name="Name30" axis="self" ptType="parTrans">
                        <dgm:layoutNode name="Name31" styleLbl="parChTrans1D1">
                          <dgm:choose name="Name32">
                            <dgm:if name="Name33" func="var" arg="dir" op="equ" val="norm">
                              <dgm:alg type="conn">
                                <dgm:param type="dim" val="1D"/>
                                <dgm:param type="begPts" val="midL"/>
                                <dgm:param type="srcNode" val="parTx2"/>
                                <dgm:param type="endSty" val="noArr"/>
                                <dgm:param type="dstNode" val="anchor1"/>
                              </dgm:alg>
                            </dgm:if>
                            <dgm:else name="Name34">
                              <dgm:alg type="conn">
                                <dgm:param type="dim" val="1D"/>
                                <dgm:param type="begPts" val="midR"/>
                                <dgm:param type="endSty" val="noArr"/>
                                <dgm:param type="srcNode" val="parTx2"/>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35"/>
                  </dgm:choose>
                </dgm:forEach>
              </dgm:layoutNode>
              <dgm:choose name="Name36">
                <dgm:if name="Name37" axis="root ch" ptType="all node" func="cnt" op="gte" val="2">
                  <dgm:layoutNode name="spPost1">
                    <dgm:alg type="sp"/>
                    <dgm:shape xmlns:r="http://schemas.openxmlformats.org/officeDocument/2006/relationships" r:blip="">
                      <dgm:adjLst/>
                    </dgm:shape>
                  </dgm:layoutNode>
                </dgm:if>
                <dgm:else name="Name38"/>
              </dgm:choose>
            </dgm:if>
            <dgm:else name="Name39"/>
          </dgm:choose>
        </dgm:if>
        <dgm:if name="Name40" axis="self" ptType="node" func="pos" op="equ" val="2">
          <dgm:layoutNode name="parTx2"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41">
            <dgm:if name="Name42" axis="ch" ptType="node" func="cnt" op="gte" val="1">
              <dgm:layoutNode name="spPre2">
                <dgm:alg type="sp"/>
                <dgm:shape xmlns:r="http://schemas.openxmlformats.org/officeDocument/2006/relationships" r:blip="">
                  <dgm:adjLst/>
                </dgm:shape>
              </dgm:layoutNode>
              <dgm:layoutNode name="chLin2">
                <dgm:alg type="lin">
                  <dgm:param type="linDir" val="fromT"/>
                </dgm:alg>
                <dgm:shape xmlns:r="http://schemas.openxmlformats.org/officeDocument/2006/relationships" r:blip="">
                  <dgm:adjLst/>
                </dgm:shape>
                <dgm:presOf/>
                <dgm:constrLst>
                  <dgm:constr type="w" for="ch" forName="txAndLines2" refType="w" fact="0.77"/>
                  <dgm:constr type="w" for="ch" forName="top2" refType="w" refFor="ch" refForName="txAndLines2" fact="0.78"/>
                </dgm:constrLst>
                <dgm:forEach name="Name43" axis="ch">
                  <dgm:forEach name="Name44" axis="self" ptType="parTrans">
                    <dgm:layoutNode name="Name45" styleLbl="parChTrans1D1">
                      <dgm:choose name="Name46">
                        <dgm:if name="Name47" func="var" arg="dir" op="equ" val="norm">
                          <dgm:alg type="conn">
                            <dgm:param type="dim" val="1D"/>
                            <dgm:param type="begPts" val="midR"/>
                            <dgm:param type="endSty" val="noArr"/>
                            <dgm:param type="dstNode" val="anchor2"/>
                          </dgm:alg>
                        </dgm:if>
                        <dgm:else name="Name48">
                          <dgm:alg type="conn">
                            <dgm:param type="dim" val="1D"/>
                            <dgm:param type="begPts" val="midL"/>
                            <dgm:param type="endSty" val="noArr"/>
                            <dgm:param type="srcNode" val="parTx2"/>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49" axis="self" ptType="node">
                    <dgm:choose name="Name50">
                      <dgm:if name="Name51" axis="par ch" ptType="node node" func="cnt" op="equ" val="1">
                        <dgm:layoutNode name="top2">
                          <dgm:alg type="sp"/>
                          <dgm:shape xmlns:r="http://schemas.openxmlformats.org/officeDocument/2006/relationships" r:blip="">
                            <dgm:adjLst/>
                          </dgm:shape>
                          <dgm:constrLst>
                            <dgm:constr type="h" refType="w" fact="0.6"/>
                          </dgm:constrLst>
                        </dgm:layoutNode>
                      </dgm:if>
                      <dgm:else name="Name52"/>
                    </dgm:choose>
                    <dgm:layoutNode name="txAndLines2">
                      <dgm:choose name="Name53">
                        <dgm:if name="Name54" func="var" arg="dir" op="equ" val="norm">
                          <dgm:alg type="lin"/>
                        </dgm:if>
                        <dgm:else name="Name55">
                          <dgm:alg type="lin">
                            <dgm:param type="linDir" val="fromR"/>
                          </dgm:alg>
                        </dgm:else>
                      </dgm:choose>
                      <dgm:shape xmlns:r="http://schemas.openxmlformats.org/officeDocument/2006/relationships" r:blip="">
                        <dgm:adjLst/>
                      </dgm:shape>
                      <dgm:presOf/>
                      <dgm:choose name="Name56">
                        <dgm:if name="Name57" axis="root ch" ptType="all node" func="cnt" op="gte" val="3">
                          <dgm:constrLst>
                            <dgm:constr type="w" for="ch" forName="anchor2" refType="w"/>
                            <dgm:constr type="w" for="ch" forName="backup2" refType="w" fact="-1"/>
                            <dgm:constr type="w" for="ch" forName="preLine2" refType="w" fact="0.11"/>
                            <dgm:constr type="w" for="ch" forName="desTx2" refType="w" fact="0.78"/>
                            <dgm:constr type="w" for="ch" forName="postLine2" refType="w" fact="0.11"/>
                          </dgm:constrLst>
                        </dgm:if>
                        <dgm:else name="Name58">
                          <dgm:constrLst>
                            <dgm:constr type="w" for="ch" forName="anchor2" refType="w" fact="0.89"/>
                            <dgm:constr type="w" for="ch" forName="backup2" refType="w" fact="-0.89"/>
                            <dgm:constr type="w" for="ch" forName="preLine2" refType="w" fact="0.11"/>
                            <dgm:constr type="w" for="ch" forName="desTx2" refType="w" fact="0.78"/>
                          </dgm:constrLst>
                        </dgm:else>
                      </dgm:choose>
                      <dgm:layoutNode name="anchor2" moveWith="desTx2">
                        <dgm:alg type="sp"/>
                        <dgm:shape xmlns:r="http://schemas.openxmlformats.org/officeDocument/2006/relationships" r:blip="">
                          <dgm:adjLst/>
                        </dgm:shape>
                      </dgm:layoutNode>
                      <dgm:layoutNode name="backup2" moveWith="desTx2">
                        <dgm:alg type="sp"/>
                        <dgm:shape xmlns:r="http://schemas.openxmlformats.org/officeDocument/2006/relationships" r:blip="">
                          <dgm:adjLst/>
                        </dgm:shape>
                      </dgm:layoutNode>
                      <dgm:layoutNode name="preLine2" styleLbl="parChTrans1D1" moveWith="desTx2">
                        <dgm:alg type="sp"/>
                        <dgm:shape xmlns:r="http://schemas.openxmlformats.org/officeDocument/2006/relationships" type="line" r:blip="">
                          <dgm:adjLst/>
                        </dgm:shape>
                        <dgm:presOf/>
                      </dgm:layoutNode>
                      <dgm:layoutNode name="desTx2"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59">
                        <dgm:if name="Name60" axis="root ch" ptType="all node" func="cnt" op="gte" val="3">
                          <dgm:layoutNode name="postLine2" styleLbl="parChTrans1D1" moveWith="desTx2">
                            <dgm:alg type="sp"/>
                            <dgm:shape xmlns:r="http://schemas.openxmlformats.org/officeDocument/2006/relationships" type="line" r:blip="">
                              <dgm:adjLst/>
                            </dgm:shape>
                            <dgm:presOf/>
                          </dgm:layoutNode>
                        </dgm:if>
                        <dgm:else name="Name61"/>
                      </dgm:choose>
                    </dgm:layoutNode>
                  </dgm:forEach>
                  <dgm:choose name="Name62">
                    <dgm:if name="Name63" axis="root ch" ptType="all node" func="cnt" op="gte" val="3">
                      <dgm:forEach name="Name64" axis="self" ptType="parTrans">
                        <dgm:layoutNode name="Name65" styleLbl="parChTrans1D1">
                          <dgm:choose name="Name66">
                            <dgm:if name="Name67" func="var" arg="dir" op="equ" val="norm">
                              <dgm:alg type="conn">
                                <dgm:param type="dim" val="1D"/>
                                <dgm:param type="begPts" val="midL"/>
                                <dgm:param type="srcNode" val="parTx3"/>
                                <dgm:param type="endSty" val="noArr"/>
                                <dgm:param type="dstNode" val="anchor2"/>
                              </dgm:alg>
                            </dgm:if>
                            <dgm:else name="Name68">
                              <dgm:alg type="conn">
                                <dgm:param type="dim" val="1D"/>
                                <dgm:param type="begPts" val="midR"/>
                                <dgm:param type="endSty" val="noArr"/>
                                <dgm:param type="srcNode" val="parTx3"/>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69"/>
                  </dgm:choose>
                </dgm:forEach>
              </dgm:layoutNode>
              <dgm:choose name="Name70">
                <dgm:if name="Name71" axis="root ch" ptType="all node" func="cnt" op="gte" val="3">
                  <dgm:layoutNode name="spPost2">
                    <dgm:alg type="sp"/>
                    <dgm:shape xmlns:r="http://schemas.openxmlformats.org/officeDocument/2006/relationships" r:blip="">
                      <dgm:adjLst/>
                    </dgm:shape>
                  </dgm:layoutNode>
                </dgm:if>
                <dgm:else name="Name72"/>
              </dgm:choose>
            </dgm:if>
            <dgm:else name="Name73"/>
          </dgm:choose>
        </dgm:if>
        <dgm:if name="Name74" axis="self" ptType="node" func="pos" op="equ" val="3">
          <dgm:layoutNode name="parTx3"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5">
            <dgm:if name="Name76" axis="ch" ptType="node" func="cnt" op="gte" val="1">
              <dgm:layoutNode name="spPre3">
                <dgm:alg type="sp"/>
                <dgm:shape xmlns:r="http://schemas.openxmlformats.org/officeDocument/2006/relationships" r:blip="">
                  <dgm:adjLst/>
                </dgm:shape>
              </dgm:layoutNode>
              <dgm:layoutNode name="chLin3">
                <dgm:alg type="lin">
                  <dgm:param type="linDir" val="fromT"/>
                </dgm:alg>
                <dgm:shape xmlns:r="http://schemas.openxmlformats.org/officeDocument/2006/relationships" r:blip="">
                  <dgm:adjLst/>
                </dgm:shape>
                <dgm:presOf/>
                <dgm:constrLst>
                  <dgm:constr type="w" for="ch" forName="txAndLines3" refType="w" fact="0.77"/>
                  <dgm:constr type="w" for="ch" forName="top3" refType="w" refFor="ch" refForName="txAndLines3" fact="0.78"/>
                </dgm:constrLst>
                <dgm:forEach name="Name77" axis="ch">
                  <dgm:forEach name="Name78" axis="self" ptType="parTrans">
                    <dgm:layoutNode name="Name79" styleLbl="parChTrans1D1">
                      <dgm:choose name="Name80">
                        <dgm:if name="Name81" func="var" arg="dir" op="equ" val="norm">
                          <dgm:alg type="conn">
                            <dgm:param type="dim" val="1D"/>
                            <dgm:param type="begPts" val="midR"/>
                            <dgm:param type="endSty" val="noArr"/>
                            <dgm:param type="dstNode" val="anchor3"/>
                          </dgm:alg>
                        </dgm:if>
                        <dgm:else name="Name82">
                          <dgm:alg type="conn">
                            <dgm:param type="dim" val="1D"/>
                            <dgm:param type="begPts" val="midL"/>
                            <dgm:param type="endSty" val="noArr"/>
                            <dgm:param type="srcNode" val="parTx3"/>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83" axis="self" ptType="node">
                    <dgm:choose name="Name84">
                      <dgm:if name="Name85" axis="par ch" ptType="node node" func="cnt" op="equ" val="1">
                        <dgm:layoutNode name="top3">
                          <dgm:alg type="sp"/>
                          <dgm:shape xmlns:r="http://schemas.openxmlformats.org/officeDocument/2006/relationships" r:blip="">
                            <dgm:adjLst/>
                          </dgm:shape>
                          <dgm:constrLst>
                            <dgm:constr type="h" refType="w" fact="0.6"/>
                          </dgm:constrLst>
                        </dgm:layoutNode>
                      </dgm:if>
                      <dgm:else name="Name86"/>
                    </dgm:choose>
                    <dgm:layoutNode name="txAndLines3">
                      <dgm:choose name="Name87">
                        <dgm:if name="Name88" func="var" arg="dir" op="equ" val="norm">
                          <dgm:alg type="lin"/>
                        </dgm:if>
                        <dgm:else name="Name89">
                          <dgm:alg type="lin">
                            <dgm:param type="linDir" val="fromR"/>
                          </dgm:alg>
                        </dgm:else>
                      </dgm:choose>
                      <dgm:shape xmlns:r="http://schemas.openxmlformats.org/officeDocument/2006/relationships" r:blip="">
                        <dgm:adjLst/>
                      </dgm:shape>
                      <dgm:presOf/>
                      <dgm:choose name="Name90">
                        <dgm:if name="Name91" axis="root ch" ptType="all node" func="cnt" op="gte" val="4">
                          <dgm:constrLst>
                            <dgm:constr type="w" for="ch" forName="anchor3" refType="w"/>
                            <dgm:constr type="w" for="ch" forName="backup3" refType="w" fact="-1"/>
                            <dgm:constr type="w" for="ch" forName="preLine3" refType="w" fact="0.11"/>
                            <dgm:constr type="w" for="ch" forName="desTx3" refType="w" fact="0.78"/>
                            <dgm:constr type="w" for="ch" forName="postLine3" refType="w" fact="0.11"/>
                          </dgm:constrLst>
                        </dgm:if>
                        <dgm:else name="Name92">
                          <dgm:constrLst>
                            <dgm:constr type="w" for="ch" forName="anchor3" refType="w" fact="0.89"/>
                            <dgm:constr type="w" for="ch" forName="backup3" refType="w" fact="-0.89"/>
                            <dgm:constr type="w" for="ch" forName="preLine3" refType="w" fact="0.11"/>
                            <dgm:constr type="w" for="ch" forName="desTx3" refType="w" fact="0.78"/>
                          </dgm:constrLst>
                        </dgm:else>
                      </dgm:choose>
                      <dgm:layoutNode name="anchor3" moveWith="desTx3">
                        <dgm:alg type="sp"/>
                        <dgm:shape xmlns:r="http://schemas.openxmlformats.org/officeDocument/2006/relationships" r:blip="">
                          <dgm:adjLst/>
                        </dgm:shape>
                      </dgm:layoutNode>
                      <dgm:layoutNode name="backup3" moveWith="desTx3">
                        <dgm:alg type="sp"/>
                        <dgm:shape xmlns:r="http://schemas.openxmlformats.org/officeDocument/2006/relationships" r:blip="">
                          <dgm:adjLst/>
                        </dgm:shape>
                      </dgm:layoutNode>
                      <dgm:layoutNode name="preLine3" styleLbl="parChTrans1D1" moveWith="desTx3">
                        <dgm:alg type="sp"/>
                        <dgm:shape xmlns:r="http://schemas.openxmlformats.org/officeDocument/2006/relationships" type="line" r:blip="">
                          <dgm:adjLst/>
                        </dgm:shape>
                        <dgm:presOf/>
                      </dgm:layoutNode>
                      <dgm:layoutNode name="desTx3"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93">
                        <dgm:if name="Name94" axis="root ch" ptType="all node" func="cnt" op="gte" val="4">
                          <dgm:layoutNode name="postLine3" styleLbl="parChTrans1D1" moveWith="desTx3">
                            <dgm:alg type="sp"/>
                            <dgm:shape xmlns:r="http://schemas.openxmlformats.org/officeDocument/2006/relationships" type="line" r:blip="">
                              <dgm:adjLst/>
                            </dgm:shape>
                            <dgm:presOf/>
                          </dgm:layoutNode>
                        </dgm:if>
                        <dgm:else name="Name95"/>
                      </dgm:choose>
                    </dgm:layoutNode>
                  </dgm:forEach>
                  <dgm:choose name="Name96">
                    <dgm:if name="Name97" axis="root ch" ptType="all node" func="cnt" op="gte" val="4">
                      <dgm:forEach name="Name98" axis="self" ptType="parTrans">
                        <dgm:layoutNode name="Name99" styleLbl="parChTrans1D1">
                          <dgm:choose name="Name100">
                            <dgm:if name="Name101" func="var" arg="dir" op="equ" val="norm">
                              <dgm:alg type="conn">
                                <dgm:param type="dim" val="1D"/>
                                <dgm:param type="begPts" val="midL"/>
                                <dgm:param type="srcNode" val="parTx4"/>
                                <dgm:param type="endSty" val="noArr"/>
                                <dgm:param type="dstNode" val="anchor3"/>
                              </dgm:alg>
                            </dgm:if>
                            <dgm:else name="Name102">
                              <dgm:alg type="conn">
                                <dgm:param type="dim" val="1D"/>
                                <dgm:param type="begPts" val="midR"/>
                                <dgm:param type="endSty" val="noArr"/>
                                <dgm:param type="srcNode" val="parTx4"/>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03"/>
                  </dgm:choose>
                </dgm:forEach>
              </dgm:layoutNode>
              <dgm:choose name="Name104">
                <dgm:if name="Name105" axis="root ch" ptType="all node" func="cnt" op="gte" val="4">
                  <dgm:layoutNode name="spPost3">
                    <dgm:alg type="sp"/>
                    <dgm:shape xmlns:r="http://schemas.openxmlformats.org/officeDocument/2006/relationships" r:blip="">
                      <dgm:adjLst/>
                    </dgm:shape>
                  </dgm:layoutNode>
                </dgm:if>
                <dgm:else name="Name106"/>
              </dgm:choose>
            </dgm:if>
            <dgm:else name="Name107"/>
          </dgm:choose>
        </dgm:if>
        <dgm:if name="Name108" axis="self" ptType="node" func="pos" op="equ" val="4">
          <dgm:layoutNode name="parTx4"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09">
            <dgm:if name="Name110" axis="ch" ptType="node" func="cnt" op="gte" val="1">
              <dgm:layoutNode name="spPre4">
                <dgm:alg type="sp"/>
                <dgm:shape xmlns:r="http://schemas.openxmlformats.org/officeDocument/2006/relationships" r:blip="">
                  <dgm:adjLst/>
                </dgm:shape>
              </dgm:layoutNode>
              <dgm:layoutNode name="chLin4">
                <dgm:alg type="lin">
                  <dgm:param type="linDir" val="fromT"/>
                </dgm:alg>
                <dgm:shape xmlns:r="http://schemas.openxmlformats.org/officeDocument/2006/relationships" r:blip="">
                  <dgm:adjLst/>
                </dgm:shape>
                <dgm:presOf/>
                <dgm:constrLst>
                  <dgm:constr type="w" for="ch" forName="txAndLines4" refType="w" fact="0.77"/>
                  <dgm:constr type="w" for="ch" forName="top4" refType="w" refFor="ch" refForName="txAndLines4" fact="0.78"/>
                </dgm:constrLst>
                <dgm:forEach name="Name111" axis="ch">
                  <dgm:forEach name="Name112" axis="self" ptType="parTrans">
                    <dgm:layoutNode name="Name113" styleLbl="parChTrans1D1">
                      <dgm:choose name="Name114">
                        <dgm:if name="Name115" func="var" arg="dir" op="equ" val="norm">
                          <dgm:alg type="conn">
                            <dgm:param type="dim" val="1D"/>
                            <dgm:param type="begPts" val="midR"/>
                            <dgm:param type="endSty" val="noArr"/>
                            <dgm:param type="dstNode" val="anchor4"/>
                          </dgm:alg>
                        </dgm:if>
                        <dgm:else name="Name116">
                          <dgm:alg type="conn">
                            <dgm:param type="dim" val="1D"/>
                            <dgm:param type="begPts" val="midL"/>
                            <dgm:param type="endSty" val="noArr"/>
                            <dgm:param type="srcNode" val="parTx4"/>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17" axis="self" ptType="node">
                    <dgm:choose name="Name118">
                      <dgm:if name="Name119" axis="par ch" ptType="node node" func="cnt" op="equ" val="1">
                        <dgm:layoutNode name="top4">
                          <dgm:alg type="sp"/>
                          <dgm:shape xmlns:r="http://schemas.openxmlformats.org/officeDocument/2006/relationships" r:blip="">
                            <dgm:adjLst/>
                          </dgm:shape>
                          <dgm:constrLst>
                            <dgm:constr type="h" refType="w" fact="0.6"/>
                          </dgm:constrLst>
                        </dgm:layoutNode>
                      </dgm:if>
                      <dgm:else name="Name120"/>
                    </dgm:choose>
                    <dgm:layoutNode name="txAndLines4">
                      <dgm:choose name="Name121">
                        <dgm:if name="Name122" func="var" arg="dir" op="equ" val="norm">
                          <dgm:alg type="lin"/>
                        </dgm:if>
                        <dgm:else name="Name123">
                          <dgm:alg type="lin">
                            <dgm:param type="linDir" val="fromR"/>
                          </dgm:alg>
                        </dgm:else>
                      </dgm:choose>
                      <dgm:shape xmlns:r="http://schemas.openxmlformats.org/officeDocument/2006/relationships" r:blip="">
                        <dgm:adjLst/>
                      </dgm:shape>
                      <dgm:presOf/>
                      <dgm:choose name="Name124">
                        <dgm:if name="Name125" axis="root ch" ptType="all node" func="cnt" op="gte" val="5">
                          <dgm:constrLst>
                            <dgm:constr type="w" for="ch" forName="anchor4" refType="w"/>
                            <dgm:constr type="w" for="ch" forName="backup4" refType="w" fact="-1"/>
                            <dgm:constr type="w" for="ch" forName="preLine4" refType="w" fact="0.11"/>
                            <dgm:constr type="w" for="ch" forName="desTx4" refType="w" fact="0.78"/>
                            <dgm:constr type="w" for="ch" forName="postLine4" refType="w" fact="0.11"/>
                          </dgm:constrLst>
                        </dgm:if>
                        <dgm:else name="Name126">
                          <dgm:constrLst>
                            <dgm:constr type="w" for="ch" forName="anchor4" refType="w" fact="0.89"/>
                            <dgm:constr type="w" for="ch" forName="backup4" refType="w" fact="-0.89"/>
                            <dgm:constr type="w" for="ch" forName="preLine4" refType="w" fact="0.11"/>
                            <dgm:constr type="w" for="ch" forName="desTx4" refType="w" fact="0.78"/>
                          </dgm:constrLst>
                        </dgm:else>
                      </dgm:choose>
                      <dgm:layoutNode name="anchor4" moveWith="desTx4">
                        <dgm:alg type="sp"/>
                        <dgm:shape xmlns:r="http://schemas.openxmlformats.org/officeDocument/2006/relationships" r:blip="">
                          <dgm:adjLst/>
                        </dgm:shape>
                      </dgm:layoutNode>
                      <dgm:layoutNode name="backup4" moveWith="desTx4">
                        <dgm:alg type="sp"/>
                        <dgm:shape xmlns:r="http://schemas.openxmlformats.org/officeDocument/2006/relationships" r:blip="">
                          <dgm:adjLst/>
                        </dgm:shape>
                      </dgm:layoutNode>
                      <dgm:layoutNode name="preLine4" styleLbl="parChTrans1D1" moveWith="desTx4">
                        <dgm:alg type="sp"/>
                        <dgm:shape xmlns:r="http://schemas.openxmlformats.org/officeDocument/2006/relationships" type="line" r:blip="">
                          <dgm:adjLst/>
                        </dgm:shape>
                        <dgm:presOf/>
                      </dgm:layoutNode>
                      <dgm:layoutNode name="desTx4"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27">
                        <dgm:if name="Name128" axis="root ch" ptType="all node" func="cnt" op="gte" val="5">
                          <dgm:layoutNode name="postLine4" styleLbl="parChTrans1D1" moveWith="desTx4">
                            <dgm:alg type="sp"/>
                            <dgm:shape xmlns:r="http://schemas.openxmlformats.org/officeDocument/2006/relationships" type="line" r:blip="">
                              <dgm:adjLst/>
                            </dgm:shape>
                            <dgm:presOf/>
                          </dgm:layoutNode>
                        </dgm:if>
                        <dgm:else name="Name129"/>
                      </dgm:choose>
                    </dgm:layoutNode>
                  </dgm:forEach>
                  <dgm:choose name="Name130">
                    <dgm:if name="Name131" axis="root ch" ptType="all node" func="cnt" op="gte" val="5">
                      <dgm:forEach name="Name132" axis="self" ptType="parTrans">
                        <dgm:layoutNode name="Name133" styleLbl="parChTrans1D1">
                          <dgm:choose name="Name134">
                            <dgm:if name="Name135" func="var" arg="dir" op="equ" val="norm">
                              <dgm:alg type="conn">
                                <dgm:param type="dim" val="1D"/>
                                <dgm:param type="begPts" val="midL"/>
                                <dgm:param type="srcNode" val="parTx5"/>
                                <dgm:param type="endSty" val="noArr"/>
                                <dgm:param type="dstNode" val="anchor4"/>
                              </dgm:alg>
                            </dgm:if>
                            <dgm:else name="Name136">
                              <dgm:alg type="conn">
                                <dgm:param type="dim" val="1D"/>
                                <dgm:param type="begPts" val="midR"/>
                                <dgm:param type="endSty" val="noArr"/>
                                <dgm:param type="srcNode" val="parTx5"/>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37"/>
                  </dgm:choose>
                </dgm:forEach>
              </dgm:layoutNode>
              <dgm:choose name="Name138">
                <dgm:if name="Name139" axis="root ch" ptType="all node" func="cnt" op="gte" val="5">
                  <dgm:layoutNode name="spPost4">
                    <dgm:alg type="sp"/>
                    <dgm:shape xmlns:r="http://schemas.openxmlformats.org/officeDocument/2006/relationships" r:blip="">
                      <dgm:adjLst/>
                    </dgm:shape>
                  </dgm:layoutNode>
                </dgm:if>
                <dgm:else name="Name140"/>
              </dgm:choose>
            </dgm:if>
            <dgm:else name="Name141"/>
          </dgm:choose>
        </dgm:if>
        <dgm:if name="Name142" axis="self" ptType="node" func="pos" op="equ" val="5">
          <dgm:layoutNode name="parTx5"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43">
            <dgm:if name="Name144" axis="ch" ptType="node" func="cnt" op="gte" val="1">
              <dgm:layoutNode name="spPre5">
                <dgm:alg type="sp"/>
                <dgm:shape xmlns:r="http://schemas.openxmlformats.org/officeDocument/2006/relationships" r:blip="">
                  <dgm:adjLst/>
                </dgm:shape>
              </dgm:layoutNode>
              <dgm:layoutNode name="chLin5">
                <dgm:alg type="lin">
                  <dgm:param type="linDir" val="fromT"/>
                </dgm:alg>
                <dgm:shape xmlns:r="http://schemas.openxmlformats.org/officeDocument/2006/relationships" r:blip="">
                  <dgm:adjLst/>
                </dgm:shape>
                <dgm:presOf/>
                <dgm:constrLst>
                  <dgm:constr type="w" for="ch" forName="txAndLines5" refType="w" fact="0.77"/>
                  <dgm:constr type="w" for="ch" forName="top5" refType="w" refFor="ch" refForName="txAndLines5" fact="0.78"/>
                </dgm:constrLst>
                <dgm:forEach name="Name145" axis="ch">
                  <dgm:forEach name="Name146" axis="self" ptType="parTrans">
                    <dgm:layoutNode name="Name147" styleLbl="parChTrans1D1">
                      <dgm:choose name="Name148">
                        <dgm:if name="Name149" func="var" arg="dir" op="equ" val="norm">
                          <dgm:alg type="conn">
                            <dgm:param type="dim" val="1D"/>
                            <dgm:param type="begPts" val="midR"/>
                            <dgm:param type="endSty" val="noArr"/>
                            <dgm:param type="dstNode" val="anchor5"/>
                          </dgm:alg>
                        </dgm:if>
                        <dgm:else name="Name150">
                          <dgm:alg type="conn">
                            <dgm:param type="dim" val="1D"/>
                            <dgm:param type="begPts" val="midL"/>
                            <dgm:param type="endSty" val="noArr"/>
                            <dgm:param type="srcNode" val="parTx5"/>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1" axis="self" ptType="node">
                    <dgm:choose name="Name152">
                      <dgm:if name="Name153" axis="par ch" ptType="node node" func="cnt" op="equ" val="1">
                        <dgm:layoutNode name="top5">
                          <dgm:alg type="sp"/>
                          <dgm:shape xmlns:r="http://schemas.openxmlformats.org/officeDocument/2006/relationships" r:blip="">
                            <dgm:adjLst/>
                          </dgm:shape>
                          <dgm:constrLst>
                            <dgm:constr type="h" refType="w" fact="0.6"/>
                          </dgm:constrLst>
                        </dgm:layoutNode>
                      </dgm:if>
                      <dgm:else name="Name154"/>
                    </dgm:choose>
                    <dgm:layoutNode name="txAndLines5">
                      <dgm:choose name="Name155">
                        <dgm:if name="Name156" func="var" arg="dir" op="equ" val="norm">
                          <dgm:alg type="lin"/>
                        </dgm:if>
                        <dgm:else name="Name157">
                          <dgm:alg type="lin">
                            <dgm:param type="linDir" val="fromR"/>
                          </dgm:alg>
                        </dgm:else>
                      </dgm:choose>
                      <dgm:shape xmlns:r="http://schemas.openxmlformats.org/officeDocument/2006/relationships" r:blip="">
                        <dgm:adjLst/>
                      </dgm:shape>
                      <dgm:presOf/>
                      <dgm:choose name="Name158">
                        <dgm:if name="Name159" axis="root ch" ptType="all node" func="cnt" op="gte" val="6">
                          <dgm:constrLst>
                            <dgm:constr type="w" for="ch" forName="anchor5" refType="w"/>
                            <dgm:constr type="w" for="ch" forName="backup5" refType="w" fact="-1"/>
                            <dgm:constr type="w" for="ch" forName="preLine5" refType="w" fact="0.11"/>
                            <dgm:constr type="w" for="ch" forName="desTx5" refType="w" fact="0.78"/>
                            <dgm:constr type="w" for="ch" forName="postLine5" refType="w" fact="0.11"/>
                          </dgm:constrLst>
                        </dgm:if>
                        <dgm:else name="Name160">
                          <dgm:constrLst>
                            <dgm:constr type="w" for="ch" forName="anchor5" refType="w" fact="0.89"/>
                            <dgm:constr type="w" for="ch" forName="backup5" refType="w" fact="-0.89"/>
                            <dgm:constr type="w" for="ch" forName="preLine5" refType="w" fact="0.11"/>
                            <dgm:constr type="w" for="ch" forName="desTx5" refType="w" fact="0.78"/>
                          </dgm:constrLst>
                        </dgm:else>
                      </dgm:choose>
                      <dgm:layoutNode name="anchor5" moveWith="desTx5">
                        <dgm:alg type="sp"/>
                        <dgm:shape xmlns:r="http://schemas.openxmlformats.org/officeDocument/2006/relationships" r:blip="">
                          <dgm:adjLst/>
                        </dgm:shape>
                      </dgm:layoutNode>
                      <dgm:layoutNode name="backup5" moveWith="desTx5">
                        <dgm:alg type="sp"/>
                        <dgm:shape xmlns:r="http://schemas.openxmlformats.org/officeDocument/2006/relationships" r:blip="">
                          <dgm:adjLst/>
                        </dgm:shape>
                      </dgm:layoutNode>
                      <dgm:layoutNode name="preLine5" styleLbl="parChTrans1D1" moveWith="desTx5">
                        <dgm:alg type="sp"/>
                        <dgm:shape xmlns:r="http://schemas.openxmlformats.org/officeDocument/2006/relationships" type="line" r:blip="">
                          <dgm:adjLst/>
                        </dgm:shape>
                        <dgm:presOf/>
                      </dgm:layoutNode>
                      <dgm:layoutNode name="desTx5"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61">
                        <dgm:if name="Name162" axis="root ch" ptType="all node" func="cnt" op="gte" val="6">
                          <dgm:layoutNode name="postLine5" styleLbl="parChTrans1D1" moveWith="desTx5">
                            <dgm:alg type="sp"/>
                            <dgm:shape xmlns:r="http://schemas.openxmlformats.org/officeDocument/2006/relationships" type="line" r:blip="">
                              <dgm:adjLst/>
                            </dgm:shape>
                            <dgm:presOf/>
                          </dgm:layoutNode>
                        </dgm:if>
                        <dgm:else name="Name163"/>
                      </dgm:choose>
                    </dgm:layoutNode>
                  </dgm:forEach>
                  <dgm:choose name="Name164">
                    <dgm:if name="Name165" axis="root ch" ptType="all node" func="cnt" op="gte" val="6">
                      <dgm:forEach name="Name166" axis="self" ptType="parTrans">
                        <dgm:layoutNode name="Name167" styleLbl="parChTrans1D1">
                          <dgm:choose name="Name168">
                            <dgm:if name="Name169" func="var" arg="dir" op="equ" val="norm">
                              <dgm:alg type="conn">
                                <dgm:param type="dim" val="1D"/>
                                <dgm:param type="begPts" val="midL"/>
                                <dgm:param type="srcNode" val="parTx6"/>
                                <dgm:param type="endSty" val="noArr"/>
                                <dgm:param type="dstNode" val="anchor5"/>
                              </dgm:alg>
                            </dgm:if>
                            <dgm:else name="Name170">
                              <dgm:alg type="conn">
                                <dgm:param type="dim" val="1D"/>
                                <dgm:param type="begPts" val="midR"/>
                                <dgm:param type="endSty" val="noArr"/>
                                <dgm:param type="srcNode" val="parTx6"/>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71"/>
                  </dgm:choose>
                </dgm:forEach>
              </dgm:layoutNode>
              <dgm:choose name="Name172">
                <dgm:if name="Name173" axis="root ch" ptType="all node" func="cnt" op="gte" val="6">
                  <dgm:layoutNode name="spPost5">
                    <dgm:alg type="sp"/>
                    <dgm:shape xmlns:r="http://schemas.openxmlformats.org/officeDocument/2006/relationships" r:blip="">
                      <dgm:adjLst/>
                    </dgm:shape>
                  </dgm:layoutNode>
                </dgm:if>
                <dgm:else name="Name174"/>
              </dgm:choose>
            </dgm:if>
            <dgm:else name="Name175"/>
          </dgm:choose>
        </dgm:if>
        <dgm:if name="Name176" axis="self" ptType="node" func="pos" op="equ" val="6">
          <dgm:layoutNode name="parTx6"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77">
            <dgm:if name="Name178" axis="ch" ptType="node" func="cnt" op="gte" val="1">
              <dgm:layoutNode name="spPre6">
                <dgm:alg type="sp"/>
                <dgm:shape xmlns:r="http://schemas.openxmlformats.org/officeDocument/2006/relationships" r:blip="">
                  <dgm:adjLst/>
                </dgm:shape>
              </dgm:layoutNode>
              <dgm:layoutNode name="chLin6">
                <dgm:alg type="lin">
                  <dgm:param type="linDir" val="fromT"/>
                </dgm:alg>
                <dgm:shape xmlns:r="http://schemas.openxmlformats.org/officeDocument/2006/relationships" r:blip="">
                  <dgm:adjLst/>
                </dgm:shape>
                <dgm:presOf/>
                <dgm:constrLst>
                  <dgm:constr type="w" for="ch" forName="txAndLines6" refType="w" fact="0.77"/>
                  <dgm:constr type="w" for="ch" forName="top6" refType="w" refFor="ch" refForName="txAndLines6" fact="0.78"/>
                </dgm:constrLst>
                <dgm:forEach name="Name179" axis="ch">
                  <dgm:forEach name="Name180" axis="self" ptType="parTrans">
                    <dgm:layoutNode name="Name181" styleLbl="parChTrans1D1">
                      <dgm:choose name="Name182">
                        <dgm:if name="Name183" func="var" arg="dir" op="equ" val="norm">
                          <dgm:alg type="conn">
                            <dgm:param type="dim" val="1D"/>
                            <dgm:param type="begPts" val="midR"/>
                            <dgm:param type="endSty" val="noArr"/>
                            <dgm:param type="dstNode" val="anchor6"/>
                          </dgm:alg>
                        </dgm:if>
                        <dgm:else name="Name184">
                          <dgm:alg type="conn">
                            <dgm:param type="dim" val="1D"/>
                            <dgm:param type="begPts" val="midL"/>
                            <dgm:param type="endSty" val="noArr"/>
                            <dgm:param type="srcNode" val="parTx6"/>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85" axis="self" ptType="node">
                    <dgm:choose name="Name186">
                      <dgm:if name="Name187" axis="par ch" ptType="node node" func="cnt" op="equ" val="1">
                        <dgm:layoutNode name="top6">
                          <dgm:alg type="sp"/>
                          <dgm:shape xmlns:r="http://schemas.openxmlformats.org/officeDocument/2006/relationships" r:blip="">
                            <dgm:adjLst/>
                          </dgm:shape>
                          <dgm:constrLst>
                            <dgm:constr type="h" refType="w" fact="0.6"/>
                          </dgm:constrLst>
                        </dgm:layoutNode>
                      </dgm:if>
                      <dgm:else name="Name188"/>
                    </dgm:choose>
                    <dgm:layoutNode name="txAndLines6">
                      <dgm:choose name="Name189">
                        <dgm:if name="Name190" func="var" arg="dir" op="equ" val="norm">
                          <dgm:alg type="lin"/>
                        </dgm:if>
                        <dgm:else name="Name191">
                          <dgm:alg type="lin">
                            <dgm:param type="linDir" val="fromR"/>
                          </dgm:alg>
                        </dgm:else>
                      </dgm:choose>
                      <dgm:shape xmlns:r="http://schemas.openxmlformats.org/officeDocument/2006/relationships" r:blip="">
                        <dgm:adjLst/>
                      </dgm:shape>
                      <dgm:presOf/>
                      <dgm:choose name="Name192">
                        <dgm:if name="Name193" axis="root ch" ptType="all node" func="cnt" op="gte" val="7">
                          <dgm:constrLst>
                            <dgm:constr type="w" for="ch" forName="anchor6" refType="w"/>
                            <dgm:constr type="w" for="ch" forName="backup6" refType="w" fact="-1"/>
                            <dgm:constr type="w" for="ch" forName="preLine6" refType="w" fact="0.11"/>
                            <dgm:constr type="w" for="ch" forName="desTx6" refType="w" fact="0.78"/>
                            <dgm:constr type="w" for="ch" forName="postLine6" refType="w" fact="0.11"/>
                          </dgm:constrLst>
                        </dgm:if>
                        <dgm:else name="Name194">
                          <dgm:constrLst>
                            <dgm:constr type="w" for="ch" forName="anchor6" refType="w" fact="0.89"/>
                            <dgm:constr type="w" for="ch" forName="backup6" refType="w" fact="-0.89"/>
                            <dgm:constr type="w" for="ch" forName="preLine6" refType="w" fact="0.11"/>
                            <dgm:constr type="w" for="ch" forName="desTx6" refType="w" fact="0.78"/>
                          </dgm:constrLst>
                        </dgm:else>
                      </dgm:choose>
                      <dgm:layoutNode name="anchor6" moveWith="desTx6">
                        <dgm:alg type="sp"/>
                        <dgm:shape xmlns:r="http://schemas.openxmlformats.org/officeDocument/2006/relationships" r:blip="">
                          <dgm:adjLst/>
                        </dgm:shape>
                      </dgm:layoutNode>
                      <dgm:layoutNode name="backup6" moveWith="desTx6">
                        <dgm:alg type="sp"/>
                        <dgm:shape xmlns:r="http://schemas.openxmlformats.org/officeDocument/2006/relationships" r:blip="">
                          <dgm:adjLst/>
                        </dgm:shape>
                      </dgm:layoutNode>
                      <dgm:layoutNode name="preLine6" styleLbl="parChTrans1D1" moveWith="desTx6">
                        <dgm:alg type="sp"/>
                        <dgm:shape xmlns:r="http://schemas.openxmlformats.org/officeDocument/2006/relationships" type="line" r:blip="">
                          <dgm:adjLst/>
                        </dgm:shape>
                        <dgm:presOf/>
                      </dgm:layoutNode>
                      <dgm:layoutNode name="desTx6"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95">
                        <dgm:if name="Name196" axis="root ch" ptType="all node" func="cnt" op="gte" val="7">
                          <dgm:layoutNode name="postLine6" styleLbl="parChTrans1D1" moveWith="desTx6">
                            <dgm:alg type="sp"/>
                            <dgm:shape xmlns:r="http://schemas.openxmlformats.org/officeDocument/2006/relationships" type="line" r:blip="">
                              <dgm:adjLst/>
                            </dgm:shape>
                            <dgm:presOf/>
                          </dgm:layoutNode>
                        </dgm:if>
                        <dgm:else name="Name197"/>
                      </dgm:choose>
                    </dgm:layoutNode>
                  </dgm:forEach>
                  <dgm:choose name="Name198">
                    <dgm:if name="Name199" axis="root ch" ptType="all node" func="cnt" op="gte" val="7">
                      <dgm:forEach name="Name200" axis="self" ptType="parTrans">
                        <dgm:layoutNode name="Name201" styleLbl="parChTrans1D1">
                          <dgm:choose name="Name202">
                            <dgm:if name="Name203" func="var" arg="dir" op="equ" val="norm">
                              <dgm:alg type="conn">
                                <dgm:param type="dim" val="1D"/>
                                <dgm:param type="begPts" val="midL"/>
                                <dgm:param type="srcNode" val="parTx7"/>
                                <dgm:param type="endSty" val="noArr"/>
                                <dgm:param type="dstNode" val="anchor6"/>
                              </dgm:alg>
                            </dgm:if>
                            <dgm:else name="Name204">
                              <dgm:alg type="conn">
                                <dgm:param type="dim" val="1D"/>
                                <dgm:param type="begPts" val="midR"/>
                                <dgm:param type="endSty" val="noArr"/>
                                <dgm:param type="srcNode" val="parTx7"/>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205"/>
                  </dgm:choose>
                </dgm:forEach>
              </dgm:layoutNode>
              <dgm:choose name="Name206">
                <dgm:if name="Name207" axis="root ch" ptType="all node" func="cnt" op="gte" val="7">
                  <dgm:layoutNode name="spPost6">
                    <dgm:alg type="sp"/>
                    <dgm:shape xmlns:r="http://schemas.openxmlformats.org/officeDocument/2006/relationships" r:blip="">
                      <dgm:adjLst/>
                    </dgm:shape>
                  </dgm:layoutNode>
                </dgm:if>
                <dgm:else name="Name208"/>
              </dgm:choose>
            </dgm:if>
            <dgm:else name="Name209"/>
          </dgm:choose>
        </dgm:if>
        <dgm:if name="Name210" axis="self" ptType="node" func="pos" op="equ" val="7">
          <dgm:layoutNode name="parTx7"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211">
            <dgm:if name="Name212" axis="ch" ptType="node" func="cnt" op="gte" val="1">
              <dgm:layoutNode name="spPre7">
                <dgm:alg type="sp"/>
                <dgm:shape xmlns:r="http://schemas.openxmlformats.org/officeDocument/2006/relationships" r:blip="">
                  <dgm:adjLst/>
                </dgm:shape>
              </dgm:layoutNode>
              <dgm:layoutNode name="chLin7">
                <dgm:alg type="lin">
                  <dgm:param type="linDir" val="fromT"/>
                </dgm:alg>
                <dgm:shape xmlns:r="http://schemas.openxmlformats.org/officeDocument/2006/relationships" r:blip="">
                  <dgm:adjLst/>
                </dgm:shape>
                <dgm:presOf/>
                <dgm:constrLst>
                  <dgm:constr type="w" for="ch" forName="txAndLines7" refType="w" fact="0.77"/>
                  <dgm:constr type="w" for="ch" forName="top7" refType="w" refFor="ch" refForName="txAndLines7" fact="0.78"/>
                </dgm:constrLst>
                <dgm:forEach name="Name213" axis="ch">
                  <dgm:forEach name="Name214" axis="self" ptType="parTrans">
                    <dgm:layoutNode name="Name215" styleLbl="parChTrans1D1">
                      <dgm:choose name="Name216">
                        <dgm:if name="Name217" func="var" arg="dir" op="equ" val="norm">
                          <dgm:alg type="conn">
                            <dgm:param type="dim" val="1D"/>
                            <dgm:param type="begPts" val="midR"/>
                            <dgm:param type="endSty" val="noArr"/>
                            <dgm:param type="dstNode" val="anchor7"/>
                          </dgm:alg>
                        </dgm:if>
                        <dgm:else name="Name218">
                          <dgm:alg type="conn">
                            <dgm:param type="dim" val="1D"/>
                            <dgm:param type="begPts" val="midL"/>
                            <dgm:param type="endSty" val="noArr"/>
                            <dgm:param type="srcNode" val="parTx7"/>
                            <dgm:param type="dstNode" val="anchor7"/>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219" axis="self" ptType="node">
                    <dgm:choose name="Name220">
                      <dgm:if name="Name221" axis="par ch" ptType="node node" func="cnt" op="equ" val="1">
                        <dgm:layoutNode name="top7">
                          <dgm:alg type="sp"/>
                          <dgm:shape xmlns:r="http://schemas.openxmlformats.org/officeDocument/2006/relationships" r:blip="">
                            <dgm:adjLst/>
                          </dgm:shape>
                          <dgm:constrLst>
                            <dgm:constr type="h" refType="w" fact="0.6"/>
                          </dgm:constrLst>
                        </dgm:layoutNode>
                      </dgm:if>
                      <dgm:else name="Name222"/>
                    </dgm:choose>
                    <dgm:layoutNode name="txAndLines7">
                      <dgm:choose name="Name223">
                        <dgm:if name="Name224" func="var" arg="dir" op="equ" val="norm">
                          <dgm:alg type="lin"/>
                        </dgm:if>
                        <dgm:else name="Name225">
                          <dgm:alg type="lin">
                            <dgm:param type="linDir" val="fromR"/>
                          </dgm:alg>
                        </dgm:else>
                      </dgm:choose>
                      <dgm:shape xmlns:r="http://schemas.openxmlformats.org/officeDocument/2006/relationships" r:blip="">
                        <dgm:adjLst/>
                      </dgm:shape>
                      <dgm:presOf/>
                      <dgm:constrLst>
                        <dgm:constr type="w" for="ch" forName="anchor7" refType="w" fact="0.89"/>
                        <dgm:constr type="w" for="ch" forName="backup7" refType="w" fact="-0.89"/>
                        <dgm:constr type="w" for="ch" forName="preLine7" refType="w" fact="0.11"/>
                        <dgm:constr type="w" for="ch" forName="desTx7" refType="w" fact="0.78"/>
                      </dgm:constrLst>
                      <dgm:layoutNode name="anchor7" moveWith="desTx7">
                        <dgm:alg type="sp"/>
                        <dgm:shape xmlns:r="http://schemas.openxmlformats.org/officeDocument/2006/relationships" r:blip="">
                          <dgm:adjLst/>
                        </dgm:shape>
                      </dgm:layoutNode>
                      <dgm:layoutNode name="backup7" moveWith="desTx7">
                        <dgm:alg type="sp"/>
                        <dgm:shape xmlns:r="http://schemas.openxmlformats.org/officeDocument/2006/relationships" r:blip="">
                          <dgm:adjLst/>
                        </dgm:shape>
                      </dgm:layoutNode>
                      <dgm:layoutNode name="preLine7" styleLbl="parChTrans1D1" moveWith="desTx7">
                        <dgm:alg type="sp"/>
                        <dgm:shape xmlns:r="http://schemas.openxmlformats.org/officeDocument/2006/relationships" type="line" r:blip="">
                          <dgm:adjLst/>
                        </dgm:shape>
                        <dgm:presOf/>
                      </dgm:layoutNode>
                      <dgm:layoutNode name="desTx7"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layoutNode>
                  </dgm:forEach>
                </dgm:forEach>
              </dgm:layoutNode>
            </dgm:if>
            <dgm:else name="Name226"/>
          </dgm:choose>
        </dgm:if>
        <dgm:else name="Name22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8.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DC5197-2937-4DDB-B262-B6508E84087E}" type="datetimeFigureOut">
              <a:rPr lang="en-US" smtClean="0"/>
              <a:t>12/19/2021</a:t>
            </a:fld>
            <a:endParaRPr lang="en-US"/>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83B8BB-15A1-48B5-8C72-31C0713A5A56}" type="slidenum">
              <a:rPr lang="en-US" smtClean="0"/>
              <a:t>‹N›</a:t>
            </a:fld>
            <a:endParaRPr lang="en-US"/>
          </a:p>
        </p:txBody>
      </p:sp>
    </p:spTree>
    <p:extLst>
      <p:ext uri="{BB962C8B-B14F-4D97-AF65-F5344CB8AC3E}">
        <p14:creationId xmlns:p14="http://schemas.microsoft.com/office/powerpoint/2010/main" val="13071131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1F83B8BB-15A1-48B5-8C72-31C0713A5A56}" type="slidenum">
              <a:rPr lang="en-US" smtClean="0"/>
              <a:t>2</a:t>
            </a:fld>
            <a:endParaRPr lang="en-US"/>
          </a:p>
        </p:txBody>
      </p:sp>
    </p:spTree>
    <p:extLst>
      <p:ext uri="{BB962C8B-B14F-4D97-AF65-F5344CB8AC3E}">
        <p14:creationId xmlns:p14="http://schemas.microsoft.com/office/powerpoint/2010/main" val="3535545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1F83B8BB-15A1-48B5-8C72-31C0713A5A56}" type="slidenum">
              <a:rPr lang="en-US" smtClean="0"/>
              <a:t>29</a:t>
            </a:fld>
            <a:endParaRPr lang="en-US"/>
          </a:p>
        </p:txBody>
      </p:sp>
    </p:spTree>
    <p:extLst>
      <p:ext uri="{BB962C8B-B14F-4D97-AF65-F5344CB8AC3E}">
        <p14:creationId xmlns:p14="http://schemas.microsoft.com/office/powerpoint/2010/main" val="766058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1F83B8BB-15A1-48B5-8C72-31C0713A5A56}" type="slidenum">
              <a:rPr lang="en-US" smtClean="0"/>
              <a:t>3</a:t>
            </a:fld>
            <a:endParaRPr lang="en-US"/>
          </a:p>
        </p:txBody>
      </p:sp>
    </p:spTree>
    <p:extLst>
      <p:ext uri="{BB962C8B-B14F-4D97-AF65-F5344CB8AC3E}">
        <p14:creationId xmlns:p14="http://schemas.microsoft.com/office/powerpoint/2010/main" val="3322085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err="1"/>
              <a:t>Fase</a:t>
            </a:r>
            <a:r>
              <a:rPr lang="en-US" dirty="0"/>
              <a:t> 1: </a:t>
            </a:r>
            <a:r>
              <a:rPr lang="en-US" dirty="0" err="1"/>
              <a:t>acquisire</a:t>
            </a:r>
            <a:r>
              <a:rPr lang="en-US" dirty="0"/>
              <a:t> i </a:t>
            </a:r>
            <a:r>
              <a:rPr lang="en-US" dirty="0" err="1"/>
              <a:t>suoni</a:t>
            </a:r>
            <a:endParaRPr lang="en-US" dirty="0"/>
          </a:p>
          <a:p>
            <a:r>
              <a:rPr lang="en-US" dirty="0" err="1"/>
              <a:t>Fase</a:t>
            </a:r>
            <a:r>
              <a:rPr lang="en-US" dirty="0"/>
              <a:t> 2: </a:t>
            </a:r>
            <a:r>
              <a:rPr lang="en-US" dirty="0" err="1"/>
              <a:t>calcolare</a:t>
            </a:r>
            <a:r>
              <a:rPr lang="en-US" dirty="0"/>
              <a:t> lo </a:t>
            </a:r>
            <a:r>
              <a:rPr lang="en-US" dirty="0" err="1"/>
              <a:t>spettrogramma</a:t>
            </a:r>
            <a:endParaRPr lang="en-US" dirty="0"/>
          </a:p>
          <a:p>
            <a:r>
              <a:rPr lang="en-US" dirty="0" err="1"/>
              <a:t>Fase</a:t>
            </a:r>
            <a:r>
              <a:rPr lang="en-US" dirty="0"/>
              <a:t> 3: </a:t>
            </a:r>
            <a:r>
              <a:rPr lang="en-US" dirty="0" err="1"/>
              <a:t>classificare</a:t>
            </a:r>
            <a:r>
              <a:rPr lang="en-US" dirty="0"/>
              <a:t> I </a:t>
            </a:r>
            <a:r>
              <a:rPr lang="en-US" dirty="0" err="1"/>
              <a:t>suoni</a:t>
            </a:r>
            <a:r>
              <a:rPr lang="en-US" dirty="0"/>
              <a:t> </a:t>
            </a:r>
            <a:r>
              <a:rPr lang="en-US" dirty="0" err="1"/>
              <a:t>dello</a:t>
            </a:r>
            <a:r>
              <a:rPr lang="en-US" dirty="0"/>
              <a:t> </a:t>
            </a:r>
            <a:r>
              <a:rPr lang="en-US" dirty="0" err="1"/>
              <a:t>spettrogramma</a:t>
            </a:r>
            <a:endParaRPr lang="en-US" dirty="0"/>
          </a:p>
        </p:txBody>
      </p:sp>
      <p:sp>
        <p:nvSpPr>
          <p:cNvPr id="4" name="Segnaposto numero diapositiva 3"/>
          <p:cNvSpPr>
            <a:spLocks noGrp="1"/>
          </p:cNvSpPr>
          <p:nvPr>
            <p:ph type="sldNum" sz="quarter" idx="5"/>
          </p:nvPr>
        </p:nvSpPr>
        <p:spPr/>
        <p:txBody>
          <a:bodyPr/>
          <a:lstStyle/>
          <a:p>
            <a:fld id="{1F83B8BB-15A1-48B5-8C72-31C0713A5A56}" type="slidenum">
              <a:rPr lang="en-US" smtClean="0"/>
              <a:t>4</a:t>
            </a:fld>
            <a:endParaRPr lang="en-US"/>
          </a:p>
        </p:txBody>
      </p:sp>
    </p:spTree>
    <p:extLst>
      <p:ext uri="{BB962C8B-B14F-4D97-AF65-F5344CB8AC3E}">
        <p14:creationId xmlns:p14="http://schemas.microsoft.com/office/powerpoint/2010/main" val="777063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1F83B8BB-15A1-48B5-8C72-31C0713A5A56}" type="slidenum">
              <a:rPr lang="en-US" smtClean="0"/>
              <a:t>6</a:t>
            </a:fld>
            <a:endParaRPr lang="en-US"/>
          </a:p>
        </p:txBody>
      </p:sp>
    </p:spTree>
    <p:extLst>
      <p:ext uri="{BB962C8B-B14F-4D97-AF65-F5344CB8AC3E}">
        <p14:creationId xmlns:p14="http://schemas.microsoft.com/office/powerpoint/2010/main" val="4248196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1F83B8BB-15A1-48B5-8C72-31C0713A5A56}" type="slidenum">
              <a:rPr lang="en-US" smtClean="0"/>
              <a:t>12</a:t>
            </a:fld>
            <a:endParaRPr lang="en-US"/>
          </a:p>
        </p:txBody>
      </p:sp>
    </p:spTree>
    <p:extLst>
      <p:ext uri="{BB962C8B-B14F-4D97-AF65-F5344CB8AC3E}">
        <p14:creationId xmlns:p14="http://schemas.microsoft.com/office/powerpoint/2010/main" val="861391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1F83B8BB-15A1-48B5-8C72-31C0713A5A56}" type="slidenum">
              <a:rPr lang="en-US" smtClean="0"/>
              <a:t>16</a:t>
            </a:fld>
            <a:endParaRPr lang="en-US"/>
          </a:p>
        </p:txBody>
      </p:sp>
    </p:spTree>
    <p:extLst>
      <p:ext uri="{BB962C8B-B14F-4D97-AF65-F5344CB8AC3E}">
        <p14:creationId xmlns:p14="http://schemas.microsoft.com/office/powerpoint/2010/main" val="3327437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1F83B8BB-15A1-48B5-8C72-31C0713A5A56}" type="slidenum">
              <a:rPr lang="en-US" smtClean="0"/>
              <a:t>25</a:t>
            </a:fld>
            <a:endParaRPr lang="en-US"/>
          </a:p>
        </p:txBody>
      </p:sp>
    </p:spTree>
    <p:extLst>
      <p:ext uri="{BB962C8B-B14F-4D97-AF65-F5344CB8AC3E}">
        <p14:creationId xmlns:p14="http://schemas.microsoft.com/office/powerpoint/2010/main" val="686780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1F83B8BB-15A1-48B5-8C72-31C0713A5A56}" type="slidenum">
              <a:rPr lang="en-US" smtClean="0"/>
              <a:t>26</a:t>
            </a:fld>
            <a:endParaRPr lang="en-US"/>
          </a:p>
        </p:txBody>
      </p:sp>
    </p:spTree>
    <p:extLst>
      <p:ext uri="{BB962C8B-B14F-4D97-AF65-F5344CB8AC3E}">
        <p14:creationId xmlns:p14="http://schemas.microsoft.com/office/powerpoint/2010/main" val="998043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1F83B8BB-15A1-48B5-8C72-31C0713A5A56}" type="slidenum">
              <a:rPr lang="en-US" smtClean="0"/>
              <a:t>28</a:t>
            </a:fld>
            <a:endParaRPr lang="en-US"/>
          </a:p>
        </p:txBody>
      </p:sp>
    </p:spTree>
    <p:extLst>
      <p:ext uri="{BB962C8B-B14F-4D97-AF65-F5344CB8AC3E}">
        <p14:creationId xmlns:p14="http://schemas.microsoft.com/office/powerpoint/2010/main" val="4109374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12/19/2021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31183644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it-IT"/>
              <a:t>Fare clic per modificare lo stile del titolo dello schema</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it-IT"/>
              <a:t>Fare clic sull'icona per inserire un'immagine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96DFF08F-DC6B-4601-B491-B0F83F6DD2DA}" type="datetimeFigureOut">
              <a:rPr lang="en-US" smtClean="0"/>
              <a:pPr/>
              <a:t>12/19/2021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916416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96DFF08F-DC6B-4601-B491-B0F83F6DD2DA}" type="datetimeFigureOut">
              <a:rPr lang="en-US" smtClean="0"/>
              <a:pPr/>
              <a:t>12/19/2021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617807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it-IT"/>
              <a:t>Fare clic per modificare lo stile del titolo dello schema</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it-IT"/>
              <a:t>Fare clic per modificare gli stili del testo dello schema</a:t>
            </a:r>
          </a:p>
        </p:txBody>
      </p:sp>
      <p:sp>
        <p:nvSpPr>
          <p:cNvPr id="2" name="Date Placeholder 1"/>
          <p:cNvSpPr>
            <a:spLocks noGrp="1"/>
          </p:cNvSpPr>
          <p:nvPr>
            <p:ph type="dt" sz="half" idx="10"/>
          </p:nvPr>
        </p:nvSpPr>
        <p:spPr/>
        <p:txBody>
          <a:bodyPr/>
          <a:lstStyle/>
          <a:p>
            <a:fld id="{96DFF08F-DC6B-4601-B491-B0F83F6DD2DA}" type="datetimeFigureOut">
              <a:rPr lang="en-US" smtClean="0"/>
              <a:pPr/>
              <a:t>12/19/2021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7407153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12/19/2021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30032656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pPr/>
              <a:t>12/19/2021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27700634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cSld name="1_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chemeClr val="tx1"/>
                </a:solidFill>
              </a:defRPr>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5" y="0"/>
            <a:ext cx="12191985" cy="4915076"/>
          </a:xfrm>
          <a:solidFill>
            <a:schemeClr val="bg1">
              <a:lumMod val="50000"/>
              <a:lumOff val="5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lvl1pPr>
              <a:defRPr>
                <a:solidFill>
                  <a:schemeClr val="tx2"/>
                </a:solidFill>
              </a:defRPr>
            </a:lvl1pPr>
          </a:lstStyle>
          <a:p>
            <a:fld id="{96DFF08F-DC6B-4601-B491-B0F83F6DD2DA}" type="datetimeFigureOut">
              <a:rPr lang="en-US" smtClean="0"/>
              <a:t>12/19/2021</a:t>
            </a:fld>
            <a:endParaRPr lang="en-US" dirty="0"/>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t>‹N›</a:t>
            </a:fld>
            <a:endParaRPr lang="en-US" dirty="0"/>
          </a:p>
        </p:txBody>
      </p:sp>
    </p:spTree>
    <p:extLst>
      <p:ext uri="{BB962C8B-B14F-4D97-AF65-F5344CB8AC3E}">
        <p14:creationId xmlns:p14="http://schemas.microsoft.com/office/powerpoint/2010/main" val="4038854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it-IT"/>
              <a:t>Fare clic per modificare lo stile del titolo dello schema</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D62CEF3B-A037-46D0-B02C-1428F07E9383}" type="datetimeFigureOut">
              <a:rPr lang="en-US" smtClean="0"/>
              <a:t>12/19/2021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E482DC-2269-4F26-9D2A-7E44B1A4CD85}" type="slidenum">
              <a:rPr lang="en-US" smtClean="0"/>
              <a:t>‹N›</a:t>
            </a:fld>
            <a:endParaRPr lang="en-US" dirty="0"/>
          </a:p>
        </p:txBody>
      </p:sp>
    </p:spTree>
    <p:extLst>
      <p:ext uri="{BB962C8B-B14F-4D97-AF65-F5344CB8AC3E}">
        <p14:creationId xmlns:p14="http://schemas.microsoft.com/office/powerpoint/2010/main" val="2714948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96DFF08F-DC6B-4601-B491-B0F83F6DD2DA}" type="datetimeFigureOut">
              <a:rPr lang="en-US" smtClean="0"/>
              <a:t>12/19/2021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4192880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smtClean="0"/>
              <a:t>12/19/2021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741653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t>12/19/2021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2876883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smtClean="0"/>
              <a:t>12/19/2021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‹N›</a:t>
            </a:fld>
            <a:endParaRPr lang="en-US" dirty="0"/>
          </a:p>
        </p:txBody>
      </p:sp>
    </p:spTree>
    <p:extLst>
      <p:ext uri="{BB962C8B-B14F-4D97-AF65-F5344CB8AC3E}">
        <p14:creationId xmlns:p14="http://schemas.microsoft.com/office/powerpoint/2010/main" val="3875393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smtClean="0"/>
              <a:pPr/>
              <a:t>12/19/2021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2973744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it-IT"/>
              <a:t>Fare clic per modificare lo stile del titolo dello schema</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96DFF08F-DC6B-4601-B491-B0F83F6DD2DA}" type="datetimeFigureOut">
              <a:rPr lang="en-US" smtClean="0"/>
              <a:pPr/>
              <a:t>12/19/2021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2242492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it-IT"/>
              <a:t>Fare clic per modificare lo stile del titolo dello schema</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it-IT"/>
              <a:t>Fare clic sull'icona per inserire un'immagine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a:xfrm>
            <a:off x="3885810" y="6041362"/>
            <a:ext cx="976879" cy="365125"/>
          </a:xfrm>
        </p:spPr>
        <p:txBody>
          <a:bodyPr/>
          <a:lstStyle/>
          <a:p>
            <a:fld id="{96DFF08F-DC6B-4601-B491-B0F83F6DD2DA}" type="datetimeFigureOut">
              <a:rPr lang="en-US" smtClean="0"/>
              <a:pPr/>
              <a:t>12/19/2021</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1846163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96DFF08F-DC6B-4601-B491-B0F83F6DD2DA}" type="datetimeFigureOut">
              <a:rPr lang="en-US" smtClean="0"/>
              <a:pPr/>
              <a:t>12/19/2021</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1623339218"/>
      </p:ext>
    </p:extLst>
  </p:cSld>
  <p:clrMap bg1="dk1" tx1="lt1" bg2="dk2" tx2="lt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38.png"/><Relationship Id="rId2" Type="http://schemas.openxmlformats.org/officeDocument/2006/relationships/diagramData" Target="../diagrams/data10.xml"/><Relationship Id="rId1" Type="http://schemas.openxmlformats.org/officeDocument/2006/relationships/slideLayout" Target="../slideLayouts/slideLayout8.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41.svg"/><Relationship Id="rId18" Type="http://schemas.openxmlformats.org/officeDocument/2006/relationships/image" Target="../media/image13.png"/><Relationship Id="rId3" Type="http://schemas.openxmlformats.org/officeDocument/2006/relationships/diagramData" Target="../diagrams/data11.xml"/><Relationship Id="rId7" Type="http://schemas.microsoft.com/office/2007/relationships/diagramDrawing" Target="../diagrams/drawing11.xml"/><Relationship Id="rId12" Type="http://schemas.openxmlformats.org/officeDocument/2006/relationships/image" Target="../media/image40.png"/><Relationship Id="rId17" Type="http://schemas.openxmlformats.org/officeDocument/2006/relationships/image" Target="../media/image12.svg"/><Relationship Id="rId2" Type="http://schemas.openxmlformats.org/officeDocument/2006/relationships/notesSlide" Target="../notesSlides/notesSlide5.xml"/><Relationship Id="rId16" Type="http://schemas.openxmlformats.org/officeDocument/2006/relationships/image" Target="../media/image11.png"/><Relationship Id="rId1" Type="http://schemas.openxmlformats.org/officeDocument/2006/relationships/slideLayout" Target="../slideLayouts/slideLayout15.xml"/><Relationship Id="rId6" Type="http://schemas.openxmlformats.org/officeDocument/2006/relationships/diagramColors" Target="../diagrams/colors11.xml"/><Relationship Id="rId11" Type="http://schemas.openxmlformats.org/officeDocument/2006/relationships/image" Target="../media/image39.svg"/><Relationship Id="rId5" Type="http://schemas.openxmlformats.org/officeDocument/2006/relationships/diagramQuickStyle" Target="../diagrams/quickStyle11.xml"/><Relationship Id="rId15" Type="http://schemas.openxmlformats.org/officeDocument/2006/relationships/image" Target="../media/image10.svg"/><Relationship Id="rId10" Type="http://schemas.openxmlformats.org/officeDocument/2006/relationships/image" Target="../media/image5.png"/><Relationship Id="rId19" Type="http://schemas.openxmlformats.org/officeDocument/2006/relationships/image" Target="../media/image14.svg"/><Relationship Id="rId4" Type="http://schemas.openxmlformats.org/officeDocument/2006/relationships/diagramLayout" Target="../diagrams/layout11.xml"/><Relationship Id="rId9" Type="http://schemas.openxmlformats.org/officeDocument/2006/relationships/image" Target="../media/image4.svg"/><Relationship Id="rId1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8.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svg"/><Relationship Id="rId18" Type="http://schemas.openxmlformats.org/officeDocument/2006/relationships/image" Target="../media/image13.png"/><Relationship Id="rId3" Type="http://schemas.openxmlformats.org/officeDocument/2006/relationships/diagramData" Target="../diagrams/data13.xml"/><Relationship Id="rId7" Type="http://schemas.microsoft.com/office/2007/relationships/diagramDrawing" Target="../diagrams/drawing13.xml"/><Relationship Id="rId12" Type="http://schemas.openxmlformats.org/officeDocument/2006/relationships/image" Target="../media/image7.png"/><Relationship Id="rId17" Type="http://schemas.openxmlformats.org/officeDocument/2006/relationships/image" Target="../media/image12.svg"/><Relationship Id="rId2" Type="http://schemas.openxmlformats.org/officeDocument/2006/relationships/notesSlide" Target="../notesSlides/notesSlide6.xml"/><Relationship Id="rId16" Type="http://schemas.openxmlformats.org/officeDocument/2006/relationships/image" Target="../media/image11.png"/><Relationship Id="rId1" Type="http://schemas.openxmlformats.org/officeDocument/2006/relationships/slideLayout" Target="../slideLayouts/slideLayout15.xml"/><Relationship Id="rId6" Type="http://schemas.openxmlformats.org/officeDocument/2006/relationships/diagramColors" Target="../diagrams/colors13.xml"/><Relationship Id="rId11" Type="http://schemas.openxmlformats.org/officeDocument/2006/relationships/image" Target="../media/image39.svg"/><Relationship Id="rId5" Type="http://schemas.openxmlformats.org/officeDocument/2006/relationships/diagramQuickStyle" Target="../diagrams/quickStyle13.xml"/><Relationship Id="rId15" Type="http://schemas.openxmlformats.org/officeDocument/2006/relationships/image" Target="../media/image46.svg"/><Relationship Id="rId10" Type="http://schemas.openxmlformats.org/officeDocument/2006/relationships/image" Target="../media/image5.png"/><Relationship Id="rId19" Type="http://schemas.openxmlformats.org/officeDocument/2006/relationships/image" Target="../media/image14.svg"/><Relationship Id="rId4" Type="http://schemas.openxmlformats.org/officeDocument/2006/relationships/diagramLayout" Target="../diagrams/layout13.xml"/><Relationship Id="rId9" Type="http://schemas.openxmlformats.org/officeDocument/2006/relationships/image" Target="../media/image4.svg"/><Relationship Id="rId14" Type="http://schemas.openxmlformats.org/officeDocument/2006/relationships/image" Target="../media/image45.png"/></Relationships>
</file>

<file path=ppt/slides/_rels/slide17.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8.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8.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svg"/><Relationship Id="rId18" Type="http://schemas.openxmlformats.org/officeDocument/2006/relationships/image" Target="../media/image13.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7.png"/><Relationship Id="rId17" Type="http://schemas.openxmlformats.org/officeDocument/2006/relationships/image" Target="../media/image12.svg"/><Relationship Id="rId2" Type="http://schemas.openxmlformats.org/officeDocument/2006/relationships/notesSlide" Target="../notesSlides/notesSlide1.xml"/><Relationship Id="rId16" Type="http://schemas.openxmlformats.org/officeDocument/2006/relationships/image" Target="../media/image11.png"/><Relationship Id="rId1" Type="http://schemas.openxmlformats.org/officeDocument/2006/relationships/slideLayout" Target="../slideLayouts/slideLayout15.xml"/><Relationship Id="rId6" Type="http://schemas.openxmlformats.org/officeDocument/2006/relationships/diagramColors" Target="../diagrams/colors1.xml"/><Relationship Id="rId11" Type="http://schemas.openxmlformats.org/officeDocument/2006/relationships/image" Target="../media/image6.svg"/><Relationship Id="rId5" Type="http://schemas.openxmlformats.org/officeDocument/2006/relationships/diagramQuickStyle" Target="../diagrams/quickStyle1.xml"/><Relationship Id="rId15" Type="http://schemas.openxmlformats.org/officeDocument/2006/relationships/image" Target="../media/image10.svg"/><Relationship Id="rId10" Type="http://schemas.openxmlformats.org/officeDocument/2006/relationships/image" Target="../media/image5.png"/><Relationship Id="rId19" Type="http://schemas.openxmlformats.org/officeDocument/2006/relationships/image" Target="../media/image14.svg"/><Relationship Id="rId4" Type="http://schemas.openxmlformats.org/officeDocument/2006/relationships/diagramLayout" Target="../diagrams/layout1.xml"/><Relationship Id="rId9" Type="http://schemas.openxmlformats.org/officeDocument/2006/relationships/image" Target="../media/image4.svg"/><Relationship Id="rId1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svg"/><Relationship Id="rId18" Type="http://schemas.openxmlformats.org/officeDocument/2006/relationships/image" Target="../media/image13.png"/><Relationship Id="rId3" Type="http://schemas.openxmlformats.org/officeDocument/2006/relationships/diagramData" Target="../diagrams/data18.xml"/><Relationship Id="rId7" Type="http://schemas.microsoft.com/office/2007/relationships/diagramDrawing" Target="../diagrams/drawing18.xml"/><Relationship Id="rId12" Type="http://schemas.openxmlformats.org/officeDocument/2006/relationships/image" Target="../media/image7.png"/><Relationship Id="rId17" Type="http://schemas.openxmlformats.org/officeDocument/2006/relationships/image" Target="../media/image57.svg"/><Relationship Id="rId2" Type="http://schemas.openxmlformats.org/officeDocument/2006/relationships/notesSlide" Target="../notesSlides/notesSlide7.xml"/><Relationship Id="rId16" Type="http://schemas.openxmlformats.org/officeDocument/2006/relationships/image" Target="../media/image56.png"/><Relationship Id="rId1" Type="http://schemas.openxmlformats.org/officeDocument/2006/relationships/slideLayout" Target="../slideLayouts/slideLayout15.xml"/><Relationship Id="rId6" Type="http://schemas.openxmlformats.org/officeDocument/2006/relationships/diagramColors" Target="../diagrams/colors18.xml"/><Relationship Id="rId11" Type="http://schemas.openxmlformats.org/officeDocument/2006/relationships/image" Target="../media/image39.svg"/><Relationship Id="rId5" Type="http://schemas.openxmlformats.org/officeDocument/2006/relationships/diagramQuickStyle" Target="../diagrams/quickStyle18.xml"/><Relationship Id="rId15" Type="http://schemas.openxmlformats.org/officeDocument/2006/relationships/image" Target="../media/image55.svg"/><Relationship Id="rId10" Type="http://schemas.openxmlformats.org/officeDocument/2006/relationships/image" Target="../media/image5.png"/><Relationship Id="rId19" Type="http://schemas.openxmlformats.org/officeDocument/2006/relationships/image" Target="../media/image14.svg"/><Relationship Id="rId4" Type="http://schemas.openxmlformats.org/officeDocument/2006/relationships/diagramLayout" Target="../diagrams/layout18.xml"/><Relationship Id="rId9" Type="http://schemas.openxmlformats.org/officeDocument/2006/relationships/image" Target="../media/image4.svg"/><Relationship Id="rId14" Type="http://schemas.openxmlformats.org/officeDocument/2006/relationships/image" Target="../media/image9.png"/></Relationships>
</file>

<file path=ppt/slides/_rels/slide26.xml.rels><?xml version="1.0" encoding="UTF-8" standalone="yes"?>
<Relationships xmlns="http://schemas.openxmlformats.org/package/2006/relationships"><Relationship Id="rId8" Type="http://schemas.openxmlformats.org/officeDocument/2006/relationships/diagramData" Target="../diagrams/data20.xml"/><Relationship Id="rId3" Type="http://schemas.openxmlformats.org/officeDocument/2006/relationships/diagramData" Target="../diagrams/data19.xml"/><Relationship Id="rId7" Type="http://schemas.microsoft.com/office/2007/relationships/diagramDrawing" Target="../diagrams/drawing19.xml"/><Relationship Id="rId12" Type="http://schemas.microsoft.com/office/2007/relationships/diagramDrawing" Target="../diagrams/drawing20.xm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diagramColors" Target="../diagrams/colors19.xml"/><Relationship Id="rId11" Type="http://schemas.openxmlformats.org/officeDocument/2006/relationships/diagramColors" Target="../diagrams/colors20.xml"/><Relationship Id="rId5" Type="http://schemas.openxmlformats.org/officeDocument/2006/relationships/diagramQuickStyle" Target="../diagrams/quickStyle19.xml"/><Relationship Id="rId10" Type="http://schemas.openxmlformats.org/officeDocument/2006/relationships/diagramQuickStyle" Target="../diagrams/quickStyle20.xml"/><Relationship Id="rId4" Type="http://schemas.openxmlformats.org/officeDocument/2006/relationships/diagramLayout" Target="../diagrams/layout19.xml"/><Relationship Id="rId9" Type="http://schemas.openxmlformats.org/officeDocument/2006/relationships/diagramLayout" Target="../diagrams/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svg"/><Relationship Id="rId18" Type="http://schemas.openxmlformats.org/officeDocument/2006/relationships/image" Target="../media/image13.png"/><Relationship Id="rId3" Type="http://schemas.openxmlformats.org/officeDocument/2006/relationships/diagramData" Target="../diagrams/data21.xml"/><Relationship Id="rId7" Type="http://schemas.microsoft.com/office/2007/relationships/diagramDrawing" Target="../diagrams/drawing21.xml"/><Relationship Id="rId12" Type="http://schemas.openxmlformats.org/officeDocument/2006/relationships/image" Target="../media/image7.png"/><Relationship Id="rId17" Type="http://schemas.openxmlformats.org/officeDocument/2006/relationships/image" Target="../media/image12.svg"/><Relationship Id="rId2" Type="http://schemas.openxmlformats.org/officeDocument/2006/relationships/notesSlide" Target="../notesSlides/notesSlide9.xml"/><Relationship Id="rId16" Type="http://schemas.openxmlformats.org/officeDocument/2006/relationships/image" Target="../media/image11.png"/><Relationship Id="rId1" Type="http://schemas.openxmlformats.org/officeDocument/2006/relationships/slideLayout" Target="../slideLayouts/slideLayout15.xml"/><Relationship Id="rId6" Type="http://schemas.openxmlformats.org/officeDocument/2006/relationships/diagramColors" Target="../diagrams/colors21.xml"/><Relationship Id="rId11" Type="http://schemas.openxmlformats.org/officeDocument/2006/relationships/image" Target="../media/image39.svg"/><Relationship Id="rId5" Type="http://schemas.openxmlformats.org/officeDocument/2006/relationships/diagramQuickStyle" Target="../diagrams/quickStyle21.xml"/><Relationship Id="rId15" Type="http://schemas.openxmlformats.org/officeDocument/2006/relationships/image" Target="../media/image55.svg"/><Relationship Id="rId10" Type="http://schemas.openxmlformats.org/officeDocument/2006/relationships/image" Target="../media/image5.png"/><Relationship Id="rId19" Type="http://schemas.openxmlformats.org/officeDocument/2006/relationships/image" Target="../media/image14.svg"/><Relationship Id="rId4" Type="http://schemas.openxmlformats.org/officeDocument/2006/relationships/diagramLayout" Target="../diagrams/layout21.xml"/><Relationship Id="rId9" Type="http://schemas.openxmlformats.org/officeDocument/2006/relationships/image" Target="../media/image4.svg"/><Relationship Id="rId14" Type="http://schemas.openxmlformats.org/officeDocument/2006/relationships/image" Target="../media/image9.png"/></Relationships>
</file>

<file path=ppt/slides/_rels/slide29.xml.rels><?xml version="1.0" encoding="UTF-8" standalone="yes"?>
<Relationships xmlns="http://schemas.openxmlformats.org/package/2006/relationships"><Relationship Id="rId8" Type="http://schemas.openxmlformats.org/officeDocument/2006/relationships/diagramData" Target="../diagrams/data23.xml"/><Relationship Id="rId3" Type="http://schemas.openxmlformats.org/officeDocument/2006/relationships/diagramData" Target="../diagrams/data22.xml"/><Relationship Id="rId7" Type="http://schemas.microsoft.com/office/2007/relationships/diagramDrawing" Target="../diagrams/drawing22.xml"/><Relationship Id="rId12" Type="http://schemas.microsoft.com/office/2007/relationships/diagramDrawing" Target="../diagrams/drawing23.xm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diagramColors" Target="../diagrams/colors22.xml"/><Relationship Id="rId11" Type="http://schemas.openxmlformats.org/officeDocument/2006/relationships/diagramColors" Target="../diagrams/colors23.xml"/><Relationship Id="rId5" Type="http://schemas.openxmlformats.org/officeDocument/2006/relationships/diagramQuickStyle" Target="../diagrams/quickStyle22.xml"/><Relationship Id="rId10" Type="http://schemas.openxmlformats.org/officeDocument/2006/relationships/diagramQuickStyle" Target="../diagrams/quickStyle23.xml"/><Relationship Id="rId4" Type="http://schemas.openxmlformats.org/officeDocument/2006/relationships/diagramLayout" Target="../diagrams/layout22.xml"/><Relationship Id="rId9" Type="http://schemas.openxmlformats.org/officeDocument/2006/relationships/diagramLayout" Target="../diagrams/layout23.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8.svg"/><Relationship Id="rId18" Type="http://schemas.openxmlformats.org/officeDocument/2006/relationships/image" Target="../media/image13.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7.png"/><Relationship Id="rId17" Type="http://schemas.openxmlformats.org/officeDocument/2006/relationships/image" Target="../media/image12.svg"/><Relationship Id="rId2" Type="http://schemas.openxmlformats.org/officeDocument/2006/relationships/notesSlide" Target="../notesSlides/notesSlide2.xml"/><Relationship Id="rId16" Type="http://schemas.openxmlformats.org/officeDocument/2006/relationships/image" Target="../media/image11.png"/><Relationship Id="rId1" Type="http://schemas.openxmlformats.org/officeDocument/2006/relationships/slideLayout" Target="../slideLayouts/slideLayout15.xml"/><Relationship Id="rId6" Type="http://schemas.openxmlformats.org/officeDocument/2006/relationships/diagramColors" Target="../diagrams/colors2.xml"/><Relationship Id="rId11" Type="http://schemas.openxmlformats.org/officeDocument/2006/relationships/image" Target="../media/image6.svg"/><Relationship Id="rId5" Type="http://schemas.openxmlformats.org/officeDocument/2006/relationships/diagramQuickStyle" Target="../diagrams/quickStyle2.xml"/><Relationship Id="rId15" Type="http://schemas.openxmlformats.org/officeDocument/2006/relationships/image" Target="../media/image10.svg"/><Relationship Id="rId10" Type="http://schemas.openxmlformats.org/officeDocument/2006/relationships/image" Target="../media/image5.png"/><Relationship Id="rId19" Type="http://schemas.openxmlformats.org/officeDocument/2006/relationships/image" Target="../media/image14.svg"/><Relationship Id="rId4" Type="http://schemas.openxmlformats.org/officeDocument/2006/relationships/diagramLayout" Target="../diagrams/layout2.xml"/><Relationship Id="rId9" Type="http://schemas.openxmlformats.org/officeDocument/2006/relationships/image" Target="../media/image16.svg"/><Relationship Id="rId1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diagramColors" Target="../diagrams/colors3.xml"/><Relationship Id="rId11" Type="http://schemas.openxmlformats.org/officeDocument/2006/relationships/image" Target="../media/image20.svg"/><Relationship Id="rId5" Type="http://schemas.openxmlformats.org/officeDocument/2006/relationships/diagramQuickStyle" Target="../diagrams/quickStyle3.xml"/><Relationship Id="rId10" Type="http://schemas.openxmlformats.org/officeDocument/2006/relationships/image" Target="../media/image19.png"/><Relationship Id="rId4" Type="http://schemas.openxmlformats.org/officeDocument/2006/relationships/diagramLayout" Target="../diagrams/layout3.xml"/><Relationship Id="rId9" Type="http://schemas.openxmlformats.org/officeDocument/2006/relationships/image" Target="../media/image18.sv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svg"/><Relationship Id="rId18" Type="http://schemas.openxmlformats.org/officeDocument/2006/relationships/image" Target="../media/image13.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7.png"/><Relationship Id="rId17" Type="http://schemas.openxmlformats.org/officeDocument/2006/relationships/image" Target="../media/image12.svg"/><Relationship Id="rId2" Type="http://schemas.openxmlformats.org/officeDocument/2006/relationships/notesSlide" Target="../notesSlides/notesSlide4.xml"/><Relationship Id="rId16" Type="http://schemas.openxmlformats.org/officeDocument/2006/relationships/image" Target="../media/image11.png"/><Relationship Id="rId1" Type="http://schemas.openxmlformats.org/officeDocument/2006/relationships/slideLayout" Target="../slideLayouts/slideLayout15.xml"/><Relationship Id="rId6" Type="http://schemas.openxmlformats.org/officeDocument/2006/relationships/diagramColors" Target="../diagrams/colors5.xml"/><Relationship Id="rId11" Type="http://schemas.openxmlformats.org/officeDocument/2006/relationships/image" Target="../media/image29.svg"/><Relationship Id="rId5" Type="http://schemas.openxmlformats.org/officeDocument/2006/relationships/diagramQuickStyle" Target="../diagrams/quickStyle5.xml"/><Relationship Id="rId15" Type="http://schemas.openxmlformats.org/officeDocument/2006/relationships/image" Target="../media/image10.svg"/><Relationship Id="rId10" Type="http://schemas.openxmlformats.org/officeDocument/2006/relationships/image" Target="../media/image28.png"/><Relationship Id="rId19" Type="http://schemas.openxmlformats.org/officeDocument/2006/relationships/image" Target="../media/image14.svg"/><Relationship Id="rId4" Type="http://schemas.openxmlformats.org/officeDocument/2006/relationships/diagramLayout" Target="../diagrams/layout5.xml"/><Relationship Id="rId9" Type="http://schemas.openxmlformats.org/officeDocument/2006/relationships/image" Target="../media/image4.svg"/><Relationship Id="rId1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8.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34.gif"/><Relationship Id="rId2" Type="http://schemas.openxmlformats.org/officeDocument/2006/relationships/diagramData" Target="../diagrams/data8.xml"/><Relationship Id="rId1" Type="http://schemas.openxmlformats.org/officeDocument/2006/relationships/slideLayout" Target="../slideLayouts/slideLayout8.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pic>
        <p:nvPicPr>
          <p:cNvPr id="6" name="Immagine 5" descr="Immagine che contiene testo, cielo, esterni, terra&#10;&#10;Descrizione generata automaticamente">
            <a:extLst>
              <a:ext uri="{FF2B5EF4-FFF2-40B4-BE49-F238E27FC236}">
                <a16:creationId xmlns:a16="http://schemas.microsoft.com/office/drawing/2014/main" id="{EAC2FB7D-4684-496C-BBA5-05B8A324E917}"/>
              </a:ext>
            </a:extLst>
          </p:cNvPr>
          <p:cNvPicPr>
            <a:picLocks noChangeAspect="1"/>
          </p:cNvPicPr>
          <p:nvPr/>
        </p:nvPicPr>
        <p:blipFill rotWithShape="1">
          <a:blip r:embed="rId2">
            <a:alphaModFix amt="35000"/>
          </a:blip>
          <a:srcRect/>
          <a:stretch/>
        </p:blipFill>
        <p:spPr>
          <a:xfrm>
            <a:off x="20" y="10"/>
            <a:ext cx="12191980" cy="6857990"/>
          </a:xfrm>
          <a:prstGeom prst="rect">
            <a:avLst/>
          </a:prstGeom>
        </p:spPr>
      </p:pic>
      <p:sp>
        <p:nvSpPr>
          <p:cNvPr id="2" name="Titolo 1">
            <a:extLst>
              <a:ext uri="{FF2B5EF4-FFF2-40B4-BE49-F238E27FC236}">
                <a16:creationId xmlns:a16="http://schemas.microsoft.com/office/drawing/2014/main" id="{907AC633-194B-4B52-AF7F-BB888E46CCDE}"/>
              </a:ext>
            </a:extLst>
          </p:cNvPr>
          <p:cNvSpPr>
            <a:spLocks noGrp="1"/>
          </p:cNvSpPr>
          <p:nvPr>
            <p:ph type="ctrTitle"/>
          </p:nvPr>
        </p:nvSpPr>
        <p:spPr/>
        <p:txBody>
          <a:bodyPr>
            <a:normAutofit/>
          </a:bodyPr>
          <a:lstStyle/>
          <a:p>
            <a:r>
              <a:rPr lang="en-US"/>
              <a:t>Detection of Warning Bells at Level Crossings</a:t>
            </a:r>
            <a:endParaRPr lang="it-IT"/>
          </a:p>
        </p:txBody>
      </p:sp>
      <p:sp>
        <p:nvSpPr>
          <p:cNvPr id="3" name="Sottotitolo 2">
            <a:extLst>
              <a:ext uri="{FF2B5EF4-FFF2-40B4-BE49-F238E27FC236}">
                <a16:creationId xmlns:a16="http://schemas.microsoft.com/office/drawing/2014/main" id="{54B75AF1-5D5B-459B-97F6-C04C9A710B6E}"/>
              </a:ext>
            </a:extLst>
          </p:cNvPr>
          <p:cNvSpPr>
            <a:spLocks noGrp="1"/>
          </p:cNvSpPr>
          <p:nvPr>
            <p:ph type="subTitle" idx="1"/>
          </p:nvPr>
        </p:nvSpPr>
        <p:spPr>
          <a:xfrm>
            <a:off x="810001" y="5280846"/>
            <a:ext cx="10572000" cy="1031463"/>
          </a:xfrm>
        </p:spPr>
        <p:txBody>
          <a:bodyPr>
            <a:normAutofit/>
          </a:bodyPr>
          <a:lstStyle/>
          <a:p>
            <a:r>
              <a:rPr lang="pt-BR" sz="1600" cap="none" dirty="0"/>
              <a:t>Unina – Machine Learning 21/22 – Mini Contest 3</a:t>
            </a:r>
          </a:p>
          <a:p>
            <a:r>
              <a:rPr lang="it-IT" sz="1600" cap="none" dirty="0"/>
              <a:t>Benfenati Domenico– M63001165</a:t>
            </a:r>
          </a:p>
        </p:txBody>
      </p:sp>
    </p:spTree>
    <p:extLst>
      <p:ext uri="{BB962C8B-B14F-4D97-AF65-F5344CB8AC3E}">
        <p14:creationId xmlns:p14="http://schemas.microsoft.com/office/powerpoint/2010/main" val="22979002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85BDCE-3A15-461B-B74F-7BBE0633F659}"/>
              </a:ext>
            </a:extLst>
          </p:cNvPr>
          <p:cNvSpPr>
            <a:spLocks noGrp="1"/>
          </p:cNvSpPr>
          <p:nvPr>
            <p:ph type="title"/>
          </p:nvPr>
        </p:nvSpPr>
        <p:spPr/>
        <p:txBody>
          <a:bodyPr/>
          <a:lstStyle/>
          <a:p>
            <a:r>
              <a:rPr lang="it-IT" dirty="0"/>
              <a:t>Data </a:t>
            </a:r>
            <a:r>
              <a:rPr lang="it-IT" dirty="0" err="1"/>
              <a:t>Understanding</a:t>
            </a:r>
            <a:endParaRPr lang="en-US" dirty="0"/>
          </a:p>
        </p:txBody>
      </p:sp>
      <p:graphicFrame>
        <p:nvGraphicFramePr>
          <p:cNvPr id="4" name="Segnaposto contenuto 3">
            <a:extLst>
              <a:ext uri="{FF2B5EF4-FFF2-40B4-BE49-F238E27FC236}">
                <a16:creationId xmlns:a16="http://schemas.microsoft.com/office/drawing/2014/main" id="{E9382486-4A0E-4EA1-B595-92F810AC1647}"/>
              </a:ext>
            </a:extLst>
          </p:cNvPr>
          <p:cNvGraphicFramePr>
            <a:graphicFrameLocks noGrp="1" noChangeAspect="1"/>
          </p:cNvGraphicFramePr>
          <p:nvPr>
            <p:ph idx="1"/>
            <p:extLst>
              <p:ext uri="{D42A27DB-BD31-4B8C-83A1-F6EECF244321}">
                <p14:modId xmlns:p14="http://schemas.microsoft.com/office/powerpoint/2010/main" val="516063151"/>
              </p:ext>
            </p:extLst>
          </p:nvPr>
        </p:nvGraphicFramePr>
        <p:xfrm>
          <a:off x="2186851" y="1989450"/>
          <a:ext cx="8618801" cy="3988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5288160"/>
      </p:ext>
    </p:extLst>
  </p:cSld>
  <p:clrMapOvr>
    <a:masterClrMapping/>
  </p:clrMapOvr>
  <p:transition spd="med">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7F9DF995-EEEA-48A1-B96D-D0467C2EA3DA}"/>
                                            </p:graphicEl>
                                          </p:spTgt>
                                        </p:tgtEl>
                                        <p:attrNameLst>
                                          <p:attrName>style.visibility</p:attrName>
                                        </p:attrNameLst>
                                      </p:cBhvr>
                                      <p:to>
                                        <p:strVal val="visible"/>
                                      </p:to>
                                    </p:set>
                                    <p:animEffect transition="in" filter="fade">
                                      <p:cBhvr>
                                        <p:cTn id="7" dur="500"/>
                                        <p:tgtEl>
                                          <p:spTgt spid="4">
                                            <p:graphicEl>
                                              <a:dgm id="{7F9DF995-EEEA-48A1-B96D-D0467C2EA3DA}"/>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530D332C-9863-48ED-9F1C-ECFD3ADBC45A}"/>
                                            </p:graphicEl>
                                          </p:spTgt>
                                        </p:tgtEl>
                                        <p:attrNameLst>
                                          <p:attrName>style.visibility</p:attrName>
                                        </p:attrNameLst>
                                      </p:cBhvr>
                                      <p:to>
                                        <p:strVal val="visible"/>
                                      </p:to>
                                    </p:set>
                                    <p:animEffect transition="in" filter="fade">
                                      <p:cBhvr>
                                        <p:cTn id="10" dur="500"/>
                                        <p:tgtEl>
                                          <p:spTgt spid="4">
                                            <p:graphicEl>
                                              <a:dgm id="{530D332C-9863-48ED-9F1C-ECFD3ADBC45A}"/>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graphicEl>
                                              <a:dgm id="{AFB5AC2D-0E14-416E-A97D-9BB255F5564F}"/>
                                            </p:graphicEl>
                                          </p:spTgt>
                                        </p:tgtEl>
                                        <p:attrNameLst>
                                          <p:attrName>style.visibility</p:attrName>
                                        </p:attrNameLst>
                                      </p:cBhvr>
                                      <p:to>
                                        <p:strVal val="visible"/>
                                      </p:to>
                                    </p:set>
                                    <p:animEffect transition="in" filter="fade">
                                      <p:cBhvr>
                                        <p:cTn id="15" dur="500"/>
                                        <p:tgtEl>
                                          <p:spTgt spid="4">
                                            <p:graphicEl>
                                              <a:dgm id="{AFB5AC2D-0E14-416E-A97D-9BB255F5564F}"/>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graphicEl>
                                              <a:dgm id="{35DCF99E-C9C2-4B02-A2D3-C5A3C5809A1C}"/>
                                            </p:graphicEl>
                                          </p:spTgt>
                                        </p:tgtEl>
                                        <p:attrNameLst>
                                          <p:attrName>style.visibility</p:attrName>
                                        </p:attrNameLst>
                                      </p:cBhvr>
                                      <p:to>
                                        <p:strVal val="visible"/>
                                      </p:to>
                                    </p:set>
                                    <p:animEffect transition="in" filter="fade">
                                      <p:cBhvr>
                                        <p:cTn id="18" dur="500"/>
                                        <p:tgtEl>
                                          <p:spTgt spid="4">
                                            <p:graphicEl>
                                              <a:dgm id="{35DCF99E-C9C2-4B02-A2D3-C5A3C5809A1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0F60F6-9592-4098-8485-9CDA9ED8059C}"/>
              </a:ext>
            </a:extLst>
          </p:cNvPr>
          <p:cNvSpPr>
            <a:spLocks noGrp="1"/>
          </p:cNvSpPr>
          <p:nvPr>
            <p:ph type="title"/>
          </p:nvPr>
        </p:nvSpPr>
        <p:spPr/>
        <p:txBody>
          <a:bodyPr/>
          <a:lstStyle/>
          <a:p>
            <a:r>
              <a:rPr lang="it-IT" dirty="0"/>
              <a:t>Data </a:t>
            </a:r>
            <a:r>
              <a:rPr lang="it-IT" dirty="0" err="1"/>
              <a:t>Understanding</a:t>
            </a:r>
            <a:endParaRPr lang="en-US" dirty="0"/>
          </a:p>
        </p:txBody>
      </p:sp>
      <p:graphicFrame>
        <p:nvGraphicFramePr>
          <p:cNvPr id="8" name="Segnaposto contenuto 3">
            <a:extLst>
              <a:ext uri="{FF2B5EF4-FFF2-40B4-BE49-F238E27FC236}">
                <a16:creationId xmlns:a16="http://schemas.microsoft.com/office/drawing/2014/main" id="{718A70B8-B6D2-454B-BE59-98AFC819ADEA}"/>
              </a:ext>
            </a:extLst>
          </p:cNvPr>
          <p:cNvGraphicFramePr>
            <a:graphicFrameLocks noGrp="1"/>
          </p:cNvGraphicFramePr>
          <p:nvPr>
            <p:ph idx="1"/>
            <p:extLst>
              <p:ext uri="{D42A27DB-BD31-4B8C-83A1-F6EECF244321}">
                <p14:modId xmlns:p14="http://schemas.microsoft.com/office/powerpoint/2010/main" val="270049355"/>
              </p:ext>
            </p:extLst>
          </p:nvPr>
        </p:nvGraphicFramePr>
        <p:xfrm>
          <a:off x="6096000" y="3593467"/>
          <a:ext cx="4077343" cy="27766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egnaposto testo 3">
            <a:extLst>
              <a:ext uri="{FF2B5EF4-FFF2-40B4-BE49-F238E27FC236}">
                <a16:creationId xmlns:a16="http://schemas.microsoft.com/office/drawing/2014/main" id="{AA79C2EC-E542-47F4-B5D2-49B256C6F7BF}"/>
              </a:ext>
            </a:extLst>
          </p:cNvPr>
          <p:cNvSpPr>
            <a:spLocks noGrp="1"/>
          </p:cNvSpPr>
          <p:nvPr>
            <p:ph type="body" sz="half" idx="2"/>
          </p:nvPr>
        </p:nvSpPr>
        <p:spPr/>
        <p:txBody>
          <a:bodyPr/>
          <a:lstStyle/>
          <a:p>
            <a:r>
              <a:rPr lang="it-IT" dirty="0" err="1"/>
              <a:t>If</a:t>
            </a:r>
            <a:r>
              <a:rPr lang="it-IT" dirty="0"/>
              <a:t> </a:t>
            </a:r>
            <a:r>
              <a:rPr lang="it-IT" dirty="0" err="1"/>
              <a:t>we</a:t>
            </a:r>
            <a:r>
              <a:rPr lang="it-IT" dirty="0"/>
              <a:t> </a:t>
            </a:r>
            <a:r>
              <a:rPr lang="it-IT" dirty="0" err="1"/>
              <a:t>consider</a:t>
            </a:r>
            <a:r>
              <a:rPr lang="it-IT" dirty="0"/>
              <a:t> </a:t>
            </a:r>
            <a:r>
              <a:rPr lang="it-IT" dirty="0" err="1"/>
              <a:t>each</a:t>
            </a:r>
            <a:r>
              <a:rPr lang="it-IT" dirty="0"/>
              <a:t> MEL-</a:t>
            </a:r>
            <a:r>
              <a:rPr lang="it-IT" dirty="0" err="1"/>
              <a:t>spectrogram</a:t>
            </a:r>
            <a:r>
              <a:rPr lang="it-IT" dirty="0"/>
              <a:t> </a:t>
            </a:r>
            <a:r>
              <a:rPr lang="it-IT" dirty="0" err="1"/>
              <a:t>as</a:t>
            </a:r>
            <a:r>
              <a:rPr lang="it-IT" dirty="0"/>
              <a:t> a </a:t>
            </a:r>
            <a:r>
              <a:rPr lang="it-IT" dirty="0" err="1"/>
              <a:t>row</a:t>
            </a:r>
            <a:r>
              <a:rPr lang="it-IT" dirty="0"/>
              <a:t> array, </a:t>
            </a:r>
            <a:r>
              <a:rPr lang="it-IT" dirty="0" err="1"/>
              <a:t>we</a:t>
            </a:r>
            <a:r>
              <a:rPr lang="it-IT" dirty="0"/>
              <a:t> can </a:t>
            </a:r>
            <a:r>
              <a:rPr lang="it-IT" dirty="0" err="1"/>
              <a:t>see</a:t>
            </a:r>
            <a:r>
              <a:rPr lang="it-IT" dirty="0"/>
              <a:t> </a:t>
            </a:r>
            <a:r>
              <a:rPr lang="it-IT" dirty="0" err="1"/>
              <a:t>what</a:t>
            </a:r>
            <a:r>
              <a:rPr lang="it-IT" dirty="0"/>
              <a:t>  </a:t>
            </a:r>
            <a:r>
              <a:rPr lang="it-IT" dirty="0" err="1"/>
              <a:t>istances</a:t>
            </a:r>
            <a:r>
              <a:rPr lang="it-IT" dirty="0"/>
              <a:t> are </a:t>
            </a:r>
            <a:r>
              <a:rPr lang="it-IT" dirty="0" err="1"/>
              <a:t>shorter</a:t>
            </a:r>
            <a:r>
              <a:rPr lang="it-IT" dirty="0"/>
              <a:t>. </a:t>
            </a:r>
            <a:r>
              <a:rPr lang="it-IT" dirty="0" err="1"/>
              <a:t>Each</a:t>
            </a:r>
            <a:r>
              <a:rPr lang="it-IT" dirty="0"/>
              <a:t> samples </a:t>
            </a:r>
            <a:r>
              <a:rPr lang="it-IT" dirty="0" err="1"/>
              <a:t>that</a:t>
            </a:r>
            <a:r>
              <a:rPr lang="it-IT" dirty="0"/>
              <a:t> </a:t>
            </a:r>
            <a:r>
              <a:rPr lang="it-IT" dirty="0" err="1"/>
              <a:t>have</a:t>
            </a:r>
            <a:r>
              <a:rPr lang="it-IT" dirty="0"/>
              <a:t> a </a:t>
            </a:r>
            <a:r>
              <a:rPr lang="it-IT" dirty="0" err="1"/>
              <a:t>shorter</a:t>
            </a:r>
            <a:r>
              <a:rPr lang="it-IT" dirty="0"/>
              <a:t> </a:t>
            </a:r>
            <a:r>
              <a:rPr lang="it-IT" dirty="0" err="1"/>
              <a:t>spectrogram</a:t>
            </a:r>
            <a:r>
              <a:rPr lang="it-IT" dirty="0"/>
              <a:t>, </a:t>
            </a:r>
            <a:r>
              <a:rPr lang="it-IT" dirty="0" err="1"/>
              <a:t>is</a:t>
            </a:r>
            <a:r>
              <a:rPr lang="it-IT" dirty="0"/>
              <a:t> </a:t>
            </a:r>
            <a:r>
              <a:rPr lang="it-IT" dirty="0" err="1"/>
              <a:t>related</a:t>
            </a:r>
            <a:r>
              <a:rPr lang="it-IT" dirty="0"/>
              <a:t> to the class 2</a:t>
            </a:r>
          </a:p>
          <a:p>
            <a:endParaRPr lang="en-US" dirty="0"/>
          </a:p>
        </p:txBody>
      </p:sp>
      <p:pic>
        <p:nvPicPr>
          <p:cNvPr id="5" name="Immagine 4" descr="Immagine che contiene testo&#10;&#10;Descrizione generata automaticamente">
            <a:extLst>
              <a:ext uri="{FF2B5EF4-FFF2-40B4-BE49-F238E27FC236}">
                <a16:creationId xmlns:a16="http://schemas.microsoft.com/office/drawing/2014/main" id="{F2770365-E458-4914-B0DE-BD798FA36359}"/>
              </a:ext>
            </a:extLst>
          </p:cNvPr>
          <p:cNvPicPr>
            <a:picLocks noChangeAspect="1"/>
          </p:cNvPicPr>
          <p:nvPr/>
        </p:nvPicPr>
        <p:blipFill>
          <a:blip r:embed="rId7"/>
          <a:stretch>
            <a:fillRect/>
          </a:stretch>
        </p:blipFill>
        <p:spPr>
          <a:xfrm>
            <a:off x="6641691" y="594359"/>
            <a:ext cx="2985960" cy="3185025"/>
          </a:xfrm>
          <a:prstGeom prst="rect">
            <a:avLst/>
          </a:prstGeom>
        </p:spPr>
      </p:pic>
    </p:spTree>
    <p:extLst>
      <p:ext uri="{BB962C8B-B14F-4D97-AF65-F5344CB8AC3E}">
        <p14:creationId xmlns:p14="http://schemas.microsoft.com/office/powerpoint/2010/main" val="222683509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52697C7-4FA0-4DDA-A402-A91FBD2137EC}"/>
              </a:ext>
            </a:extLst>
          </p:cNvPr>
          <p:cNvSpPr>
            <a:spLocks noGrp="1"/>
          </p:cNvSpPr>
          <p:nvPr>
            <p:ph type="title"/>
          </p:nvPr>
        </p:nvSpPr>
        <p:spPr/>
        <p:txBody>
          <a:bodyPr/>
          <a:lstStyle/>
          <a:p>
            <a:r>
              <a:rPr lang="en-US" dirty="0"/>
              <a:t>Machine Learning Process</a:t>
            </a:r>
          </a:p>
        </p:txBody>
      </p:sp>
      <p:graphicFrame>
        <p:nvGraphicFramePr>
          <p:cNvPr id="4" name="Segnaposto contenuto 3">
            <a:extLst>
              <a:ext uri="{FF2B5EF4-FFF2-40B4-BE49-F238E27FC236}">
                <a16:creationId xmlns:a16="http://schemas.microsoft.com/office/drawing/2014/main" id="{E9B65E4D-357C-431F-89CE-551180280D1E}"/>
              </a:ext>
            </a:extLst>
          </p:cNvPr>
          <p:cNvGraphicFramePr>
            <a:graphicFrameLocks noGrp="1" noChangeAspect="1"/>
          </p:cNvGraphicFramePr>
          <p:nvPr>
            <p:ph type="pic" idx="1"/>
            <p:extLst>
              <p:ext uri="{D42A27DB-BD31-4B8C-83A1-F6EECF244321}">
                <p14:modId xmlns:p14="http://schemas.microsoft.com/office/powerpoint/2010/main" val="148684581"/>
              </p:ext>
            </p:extLst>
          </p:nvPr>
        </p:nvGraphicFramePr>
        <p:xfrm>
          <a:off x="630000" y="180000"/>
          <a:ext cx="10933471" cy="44075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egnaposto testo 2">
            <a:extLst>
              <a:ext uri="{FF2B5EF4-FFF2-40B4-BE49-F238E27FC236}">
                <a16:creationId xmlns:a16="http://schemas.microsoft.com/office/drawing/2014/main" id="{BA519E45-1A87-4845-9511-08506ADEF41A}"/>
              </a:ext>
            </a:extLst>
          </p:cNvPr>
          <p:cNvSpPr>
            <a:spLocks noGrp="1"/>
          </p:cNvSpPr>
          <p:nvPr>
            <p:ph type="body" sz="half" idx="2"/>
          </p:nvPr>
        </p:nvSpPr>
        <p:spPr/>
        <p:txBody>
          <a:bodyPr/>
          <a:lstStyle/>
          <a:p>
            <a:r>
              <a:rPr lang="en-US" dirty="0"/>
              <a:t>Data preparation</a:t>
            </a:r>
          </a:p>
        </p:txBody>
      </p:sp>
      <p:pic>
        <p:nvPicPr>
          <p:cNvPr id="9" name="Segnaposto contenuto 9" descr="Presentazione con elenco di controllo con riempimento a tinta unita">
            <a:extLst>
              <a:ext uri="{FF2B5EF4-FFF2-40B4-BE49-F238E27FC236}">
                <a16:creationId xmlns:a16="http://schemas.microsoft.com/office/drawing/2014/main" id="{D60216C0-B2AA-400A-BD7D-87BA5475479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66104" y="2880000"/>
            <a:ext cx="900000" cy="900000"/>
          </a:xfrm>
          <a:prstGeom prst="rect">
            <a:avLst/>
          </a:prstGeom>
        </p:spPr>
      </p:pic>
      <p:pic>
        <p:nvPicPr>
          <p:cNvPr id="10" name="Elemento grafico 9" descr="Grafico a barre con riempimento a tinta unita">
            <a:extLst>
              <a:ext uri="{FF2B5EF4-FFF2-40B4-BE49-F238E27FC236}">
                <a16:creationId xmlns:a16="http://schemas.microsoft.com/office/drawing/2014/main" id="{BCB60DB9-61E0-4151-B73A-E092199709C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58062" y="2880000"/>
            <a:ext cx="900000" cy="900000"/>
          </a:xfrm>
          <a:prstGeom prst="rect">
            <a:avLst/>
          </a:prstGeom>
        </p:spPr>
      </p:pic>
      <p:pic>
        <p:nvPicPr>
          <p:cNvPr id="11" name="Elemento grafico 10" descr="Ingranaggi con riempimento a tinta unita">
            <a:extLst>
              <a:ext uri="{FF2B5EF4-FFF2-40B4-BE49-F238E27FC236}">
                <a16:creationId xmlns:a16="http://schemas.microsoft.com/office/drawing/2014/main" id="{EA959215-54C3-48C1-919A-2B6040AAB61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750020" y="2880000"/>
            <a:ext cx="900000" cy="900000"/>
          </a:xfrm>
          <a:prstGeom prst="rect">
            <a:avLst/>
          </a:prstGeom>
        </p:spPr>
      </p:pic>
      <p:pic>
        <p:nvPicPr>
          <p:cNvPr id="12" name="Elemento grafico 11" descr="Emisfero sinistro del cervello con riempimento a tinta unita">
            <a:extLst>
              <a:ext uri="{FF2B5EF4-FFF2-40B4-BE49-F238E27FC236}">
                <a16:creationId xmlns:a16="http://schemas.microsoft.com/office/drawing/2014/main" id="{5E7FA02E-5B50-4B53-B210-19EC5EDCB26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541978" y="2880000"/>
            <a:ext cx="900000" cy="900000"/>
          </a:xfrm>
          <a:prstGeom prst="rect">
            <a:avLst/>
          </a:prstGeom>
        </p:spPr>
      </p:pic>
      <p:pic>
        <p:nvPicPr>
          <p:cNvPr id="13" name="Elemento grafico 12" descr="Ricerca con riempimento a tinta unita">
            <a:extLst>
              <a:ext uri="{FF2B5EF4-FFF2-40B4-BE49-F238E27FC236}">
                <a16:creationId xmlns:a16="http://schemas.microsoft.com/office/drawing/2014/main" id="{E1A51E30-DFBF-47CC-902C-9C5003D1DA5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333936" y="2880000"/>
            <a:ext cx="900000" cy="900000"/>
          </a:xfrm>
          <a:prstGeom prst="rect">
            <a:avLst/>
          </a:prstGeom>
        </p:spPr>
      </p:pic>
      <p:pic>
        <p:nvPicPr>
          <p:cNvPr id="5" name="Elemento grafico 4" descr="Posta in arrivo con riempimento a tinta unita">
            <a:extLst>
              <a:ext uri="{FF2B5EF4-FFF2-40B4-BE49-F238E27FC236}">
                <a16:creationId xmlns:a16="http://schemas.microsoft.com/office/drawing/2014/main" id="{94E710EB-364B-4F6B-8F1D-376364DE17B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125896" y="2880000"/>
            <a:ext cx="900000" cy="900000"/>
          </a:xfrm>
          <a:prstGeom prst="rect">
            <a:avLst/>
          </a:prstGeom>
        </p:spPr>
      </p:pic>
    </p:spTree>
    <p:extLst>
      <p:ext uri="{BB962C8B-B14F-4D97-AF65-F5344CB8AC3E}">
        <p14:creationId xmlns:p14="http://schemas.microsoft.com/office/powerpoint/2010/main" val="1523508278"/>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0F60F6-9592-4098-8485-9CDA9ED8059C}"/>
              </a:ext>
            </a:extLst>
          </p:cNvPr>
          <p:cNvSpPr>
            <a:spLocks noGrp="1"/>
          </p:cNvSpPr>
          <p:nvPr>
            <p:ph type="title"/>
          </p:nvPr>
        </p:nvSpPr>
        <p:spPr/>
        <p:txBody>
          <a:bodyPr/>
          <a:lstStyle/>
          <a:p>
            <a:r>
              <a:rPr lang="it-IT" dirty="0"/>
              <a:t>Data Collection</a:t>
            </a:r>
            <a:endParaRPr lang="en-US" dirty="0"/>
          </a:p>
        </p:txBody>
      </p:sp>
      <p:pic>
        <p:nvPicPr>
          <p:cNvPr id="9" name="Segnaposto contenuto 12" descr="Immagine che contiene testo&#10;&#10;Descrizione generata automaticamente">
            <a:extLst>
              <a:ext uri="{FF2B5EF4-FFF2-40B4-BE49-F238E27FC236}">
                <a16:creationId xmlns:a16="http://schemas.microsoft.com/office/drawing/2014/main" id="{A26D95AF-E6A4-4CE0-AAD4-A4FB741C866A}"/>
              </a:ext>
            </a:extLst>
          </p:cNvPr>
          <p:cNvPicPr>
            <a:picLocks noGrp="1" noChangeAspect="1"/>
          </p:cNvPicPr>
          <p:nvPr>
            <p:ph idx="1"/>
          </p:nvPr>
        </p:nvPicPr>
        <p:blipFill>
          <a:blip r:embed="rId2"/>
          <a:stretch>
            <a:fillRect/>
          </a:stretch>
        </p:blipFill>
        <p:spPr>
          <a:xfrm>
            <a:off x="4896374" y="986936"/>
            <a:ext cx="5349887" cy="3849120"/>
          </a:xfrm>
        </p:spPr>
      </p:pic>
      <p:sp>
        <p:nvSpPr>
          <p:cNvPr id="10" name="Rettangolo con angoli arrotondati 9">
            <a:extLst>
              <a:ext uri="{FF2B5EF4-FFF2-40B4-BE49-F238E27FC236}">
                <a16:creationId xmlns:a16="http://schemas.microsoft.com/office/drawing/2014/main" id="{FF16B57A-26BA-4398-BEB2-6A72BA261F58}"/>
              </a:ext>
            </a:extLst>
          </p:cNvPr>
          <p:cNvSpPr/>
          <p:nvPr/>
        </p:nvSpPr>
        <p:spPr>
          <a:xfrm>
            <a:off x="5160442" y="2997521"/>
            <a:ext cx="3677478" cy="35150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1" name="Connettore 2 10">
            <a:extLst>
              <a:ext uri="{FF2B5EF4-FFF2-40B4-BE49-F238E27FC236}">
                <a16:creationId xmlns:a16="http://schemas.microsoft.com/office/drawing/2014/main" id="{BBDE060B-A6FB-4295-87FD-5C1A8B2E50D8}"/>
              </a:ext>
            </a:extLst>
          </p:cNvPr>
          <p:cNvCxnSpPr>
            <a:cxnSpLocks/>
            <a:stCxn id="10" idx="3"/>
            <a:endCxn id="12" idx="1"/>
          </p:cNvCxnSpPr>
          <p:nvPr/>
        </p:nvCxnSpPr>
        <p:spPr>
          <a:xfrm flipV="1">
            <a:off x="8837920" y="3025859"/>
            <a:ext cx="1835593" cy="147414"/>
          </a:xfrm>
          <a:prstGeom prst="straightConnector1">
            <a:avLst/>
          </a:prstGeom>
          <a:ln w="190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CasellaDiTesto 11">
            <a:extLst>
              <a:ext uri="{FF2B5EF4-FFF2-40B4-BE49-F238E27FC236}">
                <a16:creationId xmlns:a16="http://schemas.microsoft.com/office/drawing/2014/main" id="{E2D13366-A237-4F8D-8AE5-27AAC0576082}"/>
              </a:ext>
            </a:extLst>
          </p:cNvPr>
          <p:cNvSpPr txBox="1"/>
          <p:nvPr/>
        </p:nvSpPr>
        <p:spPr>
          <a:xfrm>
            <a:off x="10673513" y="2702693"/>
            <a:ext cx="1297859" cy="646331"/>
          </a:xfrm>
          <a:prstGeom prst="rect">
            <a:avLst/>
          </a:prstGeom>
          <a:noFill/>
        </p:spPr>
        <p:txBody>
          <a:bodyPr wrap="square" rtlCol="0">
            <a:spAutoFit/>
          </a:bodyPr>
          <a:lstStyle/>
          <a:p>
            <a:r>
              <a:rPr lang="it-IT" sz="1200" dirty="0" err="1"/>
              <a:t>Resize</a:t>
            </a:r>
            <a:r>
              <a:rPr lang="it-IT" sz="1200" dirty="0"/>
              <a:t> the data </a:t>
            </a:r>
            <a:r>
              <a:rPr lang="it-IT" sz="1200" dirty="0" err="1"/>
              <a:t>using</a:t>
            </a:r>
            <a:r>
              <a:rPr lang="it-IT" sz="1200" dirty="0"/>
              <a:t> the Alex weight</a:t>
            </a:r>
          </a:p>
        </p:txBody>
      </p:sp>
      <p:sp>
        <p:nvSpPr>
          <p:cNvPr id="13" name="Rettangolo con angoli arrotondati 12">
            <a:extLst>
              <a:ext uri="{FF2B5EF4-FFF2-40B4-BE49-F238E27FC236}">
                <a16:creationId xmlns:a16="http://schemas.microsoft.com/office/drawing/2014/main" id="{129471DF-0468-4A1B-B1AA-576859C8A33E}"/>
              </a:ext>
            </a:extLst>
          </p:cNvPr>
          <p:cNvSpPr/>
          <p:nvPr/>
        </p:nvSpPr>
        <p:spPr>
          <a:xfrm>
            <a:off x="5160442" y="3347806"/>
            <a:ext cx="3813526" cy="1704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4" name="Connettore 2 13">
            <a:extLst>
              <a:ext uri="{FF2B5EF4-FFF2-40B4-BE49-F238E27FC236}">
                <a16:creationId xmlns:a16="http://schemas.microsoft.com/office/drawing/2014/main" id="{2B9DEAFD-32E9-49BD-980D-42A877401E0E}"/>
              </a:ext>
            </a:extLst>
          </p:cNvPr>
          <p:cNvCxnSpPr>
            <a:cxnSpLocks/>
            <a:stCxn id="13" idx="3"/>
            <a:endCxn id="15" idx="1"/>
          </p:cNvCxnSpPr>
          <p:nvPr/>
        </p:nvCxnSpPr>
        <p:spPr>
          <a:xfrm>
            <a:off x="8973968" y="3433038"/>
            <a:ext cx="1702568" cy="316065"/>
          </a:xfrm>
          <a:prstGeom prst="straightConnector1">
            <a:avLst/>
          </a:prstGeom>
          <a:ln w="190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CasellaDiTesto 14">
            <a:extLst>
              <a:ext uri="{FF2B5EF4-FFF2-40B4-BE49-F238E27FC236}">
                <a16:creationId xmlns:a16="http://schemas.microsoft.com/office/drawing/2014/main" id="{E2975385-16EC-4495-970E-96FB84394C4A}"/>
              </a:ext>
            </a:extLst>
          </p:cNvPr>
          <p:cNvSpPr txBox="1"/>
          <p:nvPr/>
        </p:nvSpPr>
        <p:spPr>
          <a:xfrm>
            <a:off x="10676536" y="3518270"/>
            <a:ext cx="1345873" cy="461665"/>
          </a:xfrm>
          <a:prstGeom prst="rect">
            <a:avLst/>
          </a:prstGeom>
          <a:noFill/>
        </p:spPr>
        <p:txBody>
          <a:bodyPr wrap="square" rtlCol="0">
            <a:spAutoFit/>
          </a:bodyPr>
          <a:lstStyle/>
          <a:p>
            <a:r>
              <a:rPr lang="it-IT" sz="1200" dirty="0"/>
              <a:t>Split the data in 3 </a:t>
            </a:r>
            <a:r>
              <a:rPr lang="it-IT" sz="1200" dirty="0" err="1"/>
              <a:t>channels</a:t>
            </a:r>
            <a:endParaRPr lang="it-IT" sz="1200" dirty="0"/>
          </a:p>
        </p:txBody>
      </p:sp>
      <p:sp>
        <p:nvSpPr>
          <p:cNvPr id="16" name="Rettangolo con angoli arrotondati 15">
            <a:extLst>
              <a:ext uri="{FF2B5EF4-FFF2-40B4-BE49-F238E27FC236}">
                <a16:creationId xmlns:a16="http://schemas.microsoft.com/office/drawing/2014/main" id="{DC527BC4-006F-4124-BBEA-15E2755F6DBA}"/>
              </a:ext>
            </a:extLst>
          </p:cNvPr>
          <p:cNvSpPr/>
          <p:nvPr/>
        </p:nvSpPr>
        <p:spPr>
          <a:xfrm>
            <a:off x="5166811" y="3518270"/>
            <a:ext cx="3677478" cy="4813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7" name="Connettore 2 16">
            <a:extLst>
              <a:ext uri="{FF2B5EF4-FFF2-40B4-BE49-F238E27FC236}">
                <a16:creationId xmlns:a16="http://schemas.microsoft.com/office/drawing/2014/main" id="{B9271E36-F879-45A2-BFFE-57FBCA7F3749}"/>
              </a:ext>
            </a:extLst>
          </p:cNvPr>
          <p:cNvCxnSpPr>
            <a:cxnSpLocks/>
            <a:stCxn id="16" idx="3"/>
            <a:endCxn id="18" idx="1"/>
          </p:cNvCxnSpPr>
          <p:nvPr/>
        </p:nvCxnSpPr>
        <p:spPr>
          <a:xfrm>
            <a:off x="8844289" y="3758935"/>
            <a:ext cx="1880261" cy="687620"/>
          </a:xfrm>
          <a:prstGeom prst="straightConnector1">
            <a:avLst/>
          </a:prstGeom>
          <a:ln w="190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CasellaDiTesto 17">
            <a:extLst>
              <a:ext uri="{FF2B5EF4-FFF2-40B4-BE49-F238E27FC236}">
                <a16:creationId xmlns:a16="http://schemas.microsoft.com/office/drawing/2014/main" id="{FDC838EE-38CB-4057-8F60-503DFB7A57B9}"/>
              </a:ext>
            </a:extLst>
          </p:cNvPr>
          <p:cNvSpPr txBox="1"/>
          <p:nvPr/>
        </p:nvSpPr>
        <p:spPr>
          <a:xfrm>
            <a:off x="10724550" y="4031056"/>
            <a:ext cx="1297859" cy="830997"/>
          </a:xfrm>
          <a:prstGeom prst="rect">
            <a:avLst/>
          </a:prstGeom>
          <a:noFill/>
        </p:spPr>
        <p:txBody>
          <a:bodyPr wrap="square" rtlCol="0">
            <a:spAutoFit/>
          </a:bodyPr>
          <a:lstStyle/>
          <a:p>
            <a:r>
              <a:rPr lang="it-IT" sz="1200" dirty="0" err="1"/>
              <a:t>Normalize</a:t>
            </a:r>
            <a:r>
              <a:rPr lang="it-IT" sz="1200" dirty="0"/>
              <a:t> the </a:t>
            </a:r>
            <a:r>
              <a:rPr lang="it-IT" sz="1200" dirty="0" err="1"/>
              <a:t>channels</a:t>
            </a:r>
            <a:r>
              <a:rPr lang="it-IT" sz="1200" dirty="0"/>
              <a:t> </a:t>
            </a:r>
            <a:r>
              <a:rPr lang="it-IT" sz="1200" dirty="0" err="1"/>
              <a:t>using</a:t>
            </a:r>
            <a:r>
              <a:rPr lang="it-IT" sz="1200" dirty="0"/>
              <a:t> the </a:t>
            </a:r>
            <a:r>
              <a:rPr lang="it-IT" sz="1200" dirty="0" err="1"/>
              <a:t>alexnet</a:t>
            </a:r>
            <a:r>
              <a:rPr lang="it-IT" sz="1200" dirty="0"/>
              <a:t> weight</a:t>
            </a:r>
          </a:p>
        </p:txBody>
      </p:sp>
      <p:sp>
        <p:nvSpPr>
          <p:cNvPr id="22" name="Segnaposto testo 21">
            <a:extLst>
              <a:ext uri="{FF2B5EF4-FFF2-40B4-BE49-F238E27FC236}">
                <a16:creationId xmlns:a16="http://schemas.microsoft.com/office/drawing/2014/main" id="{9E68B434-55E0-4BA6-A30B-68C96F2731FF}"/>
              </a:ext>
            </a:extLst>
          </p:cNvPr>
          <p:cNvSpPr>
            <a:spLocks noGrp="1"/>
          </p:cNvSpPr>
          <p:nvPr>
            <p:ph type="body" sz="half" idx="2"/>
          </p:nvPr>
        </p:nvSpPr>
        <p:spPr/>
        <p:txBody>
          <a:bodyPr/>
          <a:lstStyle/>
          <a:p>
            <a:r>
              <a:rPr lang="en-US" dirty="0"/>
              <a:t>In order to read the dataset, create a class that extract the information in the </a:t>
            </a:r>
            <a:r>
              <a:rPr lang="en-US" dirty="0" err="1"/>
              <a:t>Numpy</a:t>
            </a:r>
            <a:r>
              <a:rPr lang="en-US" dirty="0"/>
              <a:t> Arrays, normalize them using the weight of the Alex Net and then apply the normalization on the three channels</a:t>
            </a:r>
          </a:p>
          <a:p>
            <a:endParaRPr lang="it-IT" dirty="0"/>
          </a:p>
        </p:txBody>
      </p:sp>
    </p:spTree>
    <p:extLst>
      <p:ext uri="{BB962C8B-B14F-4D97-AF65-F5344CB8AC3E}">
        <p14:creationId xmlns:p14="http://schemas.microsoft.com/office/powerpoint/2010/main" val="31461925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3" grpId="0" animBg="1"/>
      <p:bldP spid="15" grpId="0"/>
      <p:bldP spid="16" grpId="0" animBg="1"/>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6C6121-E212-4717-AEA3-81006C653B25}"/>
              </a:ext>
            </a:extLst>
          </p:cNvPr>
          <p:cNvSpPr>
            <a:spLocks noGrp="1"/>
          </p:cNvSpPr>
          <p:nvPr>
            <p:ph type="title"/>
          </p:nvPr>
        </p:nvSpPr>
        <p:spPr/>
        <p:txBody>
          <a:bodyPr/>
          <a:lstStyle/>
          <a:p>
            <a:r>
              <a:rPr lang="en-US" dirty="0"/>
              <a:t>Data Preparation</a:t>
            </a:r>
          </a:p>
        </p:txBody>
      </p:sp>
      <p:graphicFrame>
        <p:nvGraphicFramePr>
          <p:cNvPr id="11" name="Segnaposto contenuto 3">
            <a:extLst>
              <a:ext uri="{FF2B5EF4-FFF2-40B4-BE49-F238E27FC236}">
                <a16:creationId xmlns:a16="http://schemas.microsoft.com/office/drawing/2014/main" id="{461E8497-D019-45AA-B0C8-F7BACA82C251}"/>
              </a:ext>
            </a:extLst>
          </p:cNvPr>
          <p:cNvGraphicFramePr>
            <a:graphicFrameLocks noGrp="1"/>
          </p:cNvGraphicFramePr>
          <p:nvPr>
            <p:ph idx="1"/>
            <p:extLst>
              <p:ext uri="{D42A27DB-BD31-4B8C-83A1-F6EECF244321}">
                <p14:modId xmlns:p14="http://schemas.microsoft.com/office/powerpoint/2010/main" val="3006673676"/>
              </p:ext>
            </p:extLst>
          </p:nvPr>
        </p:nvGraphicFramePr>
        <p:xfrm>
          <a:off x="4544961" y="1420428"/>
          <a:ext cx="7499555" cy="40171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egnaposto testo 3">
            <a:extLst>
              <a:ext uri="{FF2B5EF4-FFF2-40B4-BE49-F238E27FC236}">
                <a16:creationId xmlns:a16="http://schemas.microsoft.com/office/drawing/2014/main" id="{E9EABD80-FDF2-490C-8210-CF0B307883EB}"/>
              </a:ext>
            </a:extLst>
          </p:cNvPr>
          <p:cNvSpPr>
            <a:spLocks noGrp="1"/>
          </p:cNvSpPr>
          <p:nvPr>
            <p:ph type="body" sz="half" idx="2"/>
          </p:nvPr>
        </p:nvSpPr>
        <p:spPr/>
        <p:txBody>
          <a:bodyPr>
            <a:normAutofit/>
          </a:bodyPr>
          <a:lstStyle/>
          <a:p>
            <a:r>
              <a:rPr lang="en-US" dirty="0"/>
              <a:t>Apply a</a:t>
            </a:r>
            <a:r>
              <a:rPr lang="en-US" b="1" dirty="0"/>
              <a:t> simple holdout</a:t>
            </a:r>
            <a:r>
              <a:rPr lang="en-US" dirty="0"/>
              <a:t>, to create a local test set using the train </a:t>
            </a:r>
            <a:r>
              <a:rPr lang="en-US" dirty="0" err="1"/>
              <a:t>istances</a:t>
            </a:r>
            <a:endParaRPr lang="en-US" dirty="0"/>
          </a:p>
        </p:txBody>
      </p:sp>
    </p:spTree>
    <p:extLst>
      <p:ext uri="{BB962C8B-B14F-4D97-AF65-F5344CB8AC3E}">
        <p14:creationId xmlns:p14="http://schemas.microsoft.com/office/powerpoint/2010/main" val="285870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graphicEl>
                                              <a:dgm id="{4EEA04A0-B872-4488-9594-ABC9B5E5BDFD}"/>
                                            </p:graphicEl>
                                          </p:spTgt>
                                        </p:tgtEl>
                                        <p:attrNameLst>
                                          <p:attrName>style.visibility</p:attrName>
                                        </p:attrNameLst>
                                      </p:cBhvr>
                                      <p:to>
                                        <p:strVal val="visible"/>
                                      </p:to>
                                    </p:set>
                                    <p:animEffect transition="in" filter="fade">
                                      <p:cBhvr>
                                        <p:cTn id="7" dur="500"/>
                                        <p:tgtEl>
                                          <p:spTgt spid="11">
                                            <p:graphicEl>
                                              <a:dgm id="{4EEA04A0-B872-4488-9594-ABC9B5E5BDF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graphicEl>
                                              <a:dgm id="{F9A01377-4F9C-4409-8632-51C204B9D4AD}"/>
                                            </p:graphicEl>
                                          </p:spTgt>
                                        </p:tgtEl>
                                        <p:attrNameLst>
                                          <p:attrName>style.visibility</p:attrName>
                                        </p:attrNameLst>
                                      </p:cBhvr>
                                      <p:to>
                                        <p:strVal val="visible"/>
                                      </p:to>
                                    </p:set>
                                    <p:animEffect transition="in" filter="fade">
                                      <p:cBhvr>
                                        <p:cTn id="12" dur="500"/>
                                        <p:tgtEl>
                                          <p:spTgt spid="11">
                                            <p:graphicEl>
                                              <a:dgm id="{F9A01377-4F9C-4409-8632-51C204B9D4AD}"/>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graphicEl>
                                              <a:dgm id="{6FA96442-D021-4553-8768-279FA7147CF1}"/>
                                            </p:graphicEl>
                                          </p:spTgt>
                                        </p:tgtEl>
                                        <p:attrNameLst>
                                          <p:attrName>style.visibility</p:attrName>
                                        </p:attrNameLst>
                                      </p:cBhvr>
                                      <p:to>
                                        <p:strVal val="visible"/>
                                      </p:to>
                                    </p:set>
                                    <p:animEffect transition="in" filter="fade">
                                      <p:cBhvr>
                                        <p:cTn id="15" dur="500"/>
                                        <p:tgtEl>
                                          <p:spTgt spid="11">
                                            <p:graphicEl>
                                              <a:dgm id="{6FA96442-D021-4553-8768-279FA7147CF1}"/>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graphicEl>
                                              <a:dgm id="{BA78182D-FC45-42BC-8F59-F079E24DB67F}"/>
                                            </p:graphicEl>
                                          </p:spTgt>
                                        </p:tgtEl>
                                        <p:attrNameLst>
                                          <p:attrName>style.visibility</p:attrName>
                                        </p:attrNameLst>
                                      </p:cBhvr>
                                      <p:to>
                                        <p:strVal val="visible"/>
                                      </p:to>
                                    </p:set>
                                    <p:animEffect transition="in" filter="fade">
                                      <p:cBhvr>
                                        <p:cTn id="18" dur="500"/>
                                        <p:tgtEl>
                                          <p:spTgt spid="11">
                                            <p:graphicEl>
                                              <a:dgm id="{BA78182D-FC45-42BC-8F59-F079E24DB67F}"/>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graphicEl>
                                              <a:dgm id="{5E2FF440-2AB2-40B4-9B8A-FDCCC0DF7242}"/>
                                            </p:graphicEl>
                                          </p:spTgt>
                                        </p:tgtEl>
                                        <p:attrNameLst>
                                          <p:attrName>style.visibility</p:attrName>
                                        </p:attrNameLst>
                                      </p:cBhvr>
                                      <p:to>
                                        <p:strVal val="visible"/>
                                      </p:to>
                                    </p:set>
                                    <p:animEffect transition="in" filter="fade">
                                      <p:cBhvr>
                                        <p:cTn id="21" dur="500"/>
                                        <p:tgtEl>
                                          <p:spTgt spid="11">
                                            <p:graphicEl>
                                              <a:dgm id="{5E2FF440-2AB2-40B4-9B8A-FDCCC0DF7242}"/>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1">
                                            <p:graphicEl>
                                              <a:dgm id="{D18BB960-46AF-4CDB-A77F-CC1C41C15351}"/>
                                            </p:graphicEl>
                                          </p:spTgt>
                                        </p:tgtEl>
                                        <p:attrNameLst>
                                          <p:attrName>style.visibility</p:attrName>
                                        </p:attrNameLst>
                                      </p:cBhvr>
                                      <p:to>
                                        <p:strVal val="visible"/>
                                      </p:to>
                                    </p:set>
                                    <p:animEffect transition="in" filter="fade">
                                      <p:cBhvr>
                                        <p:cTn id="26" dur="500"/>
                                        <p:tgtEl>
                                          <p:spTgt spid="11">
                                            <p:graphicEl>
                                              <a:dgm id="{D18BB960-46AF-4CDB-A77F-CC1C41C15351}"/>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
                                            <p:graphicEl>
                                              <a:dgm id="{964CF2DB-0305-440B-807D-F446DB01D8B0}"/>
                                            </p:graphicEl>
                                          </p:spTgt>
                                        </p:tgtEl>
                                        <p:attrNameLst>
                                          <p:attrName>style.visibility</p:attrName>
                                        </p:attrNameLst>
                                      </p:cBhvr>
                                      <p:to>
                                        <p:strVal val="visible"/>
                                      </p:to>
                                    </p:set>
                                    <p:animEffect transition="in" filter="fade">
                                      <p:cBhvr>
                                        <p:cTn id="29" dur="500"/>
                                        <p:tgtEl>
                                          <p:spTgt spid="11">
                                            <p:graphicEl>
                                              <a:dgm id="{964CF2DB-0305-440B-807D-F446DB01D8B0}"/>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graphicEl>
                                              <a:dgm id="{3A21C288-F0BA-4684-9214-E89F4BC85F6C}"/>
                                            </p:graphicEl>
                                          </p:spTgt>
                                        </p:tgtEl>
                                        <p:attrNameLst>
                                          <p:attrName>style.visibility</p:attrName>
                                        </p:attrNameLst>
                                      </p:cBhvr>
                                      <p:to>
                                        <p:strVal val="visible"/>
                                      </p:to>
                                    </p:set>
                                    <p:animEffect transition="in" filter="fade">
                                      <p:cBhvr>
                                        <p:cTn id="32" dur="500"/>
                                        <p:tgtEl>
                                          <p:spTgt spid="11">
                                            <p:graphicEl>
                                              <a:dgm id="{3A21C288-F0BA-4684-9214-E89F4BC85F6C}"/>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graphicEl>
                                              <a:dgm id="{717E1CE1-BB59-4D2D-A4C9-AA733DACC236}"/>
                                            </p:graphicEl>
                                          </p:spTgt>
                                        </p:tgtEl>
                                        <p:attrNameLst>
                                          <p:attrName>style.visibility</p:attrName>
                                        </p:attrNameLst>
                                      </p:cBhvr>
                                      <p:to>
                                        <p:strVal val="visible"/>
                                      </p:to>
                                    </p:set>
                                    <p:animEffect transition="in" filter="fade">
                                      <p:cBhvr>
                                        <p:cTn id="35" dur="500"/>
                                        <p:tgtEl>
                                          <p:spTgt spid="11">
                                            <p:graphicEl>
                                              <a:dgm id="{717E1CE1-BB59-4D2D-A4C9-AA733DACC236}"/>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graphicEl>
                                              <a:dgm id="{C8B0C82F-541C-4165-86E2-2C58A24E328F}"/>
                                            </p:graphicEl>
                                          </p:spTgt>
                                        </p:tgtEl>
                                        <p:attrNameLst>
                                          <p:attrName>style.visibility</p:attrName>
                                        </p:attrNameLst>
                                      </p:cBhvr>
                                      <p:to>
                                        <p:strVal val="visible"/>
                                      </p:to>
                                    </p:set>
                                    <p:animEffect transition="in" filter="fade">
                                      <p:cBhvr>
                                        <p:cTn id="40" dur="500"/>
                                        <p:tgtEl>
                                          <p:spTgt spid="11">
                                            <p:graphicEl>
                                              <a:dgm id="{C8B0C82F-541C-4165-86E2-2C58A24E328F}"/>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graphicEl>
                                              <a:dgm id="{792E065E-B9D1-4615-BBC4-C8CD8222147B}"/>
                                            </p:graphicEl>
                                          </p:spTgt>
                                        </p:tgtEl>
                                        <p:attrNameLst>
                                          <p:attrName>style.visibility</p:attrName>
                                        </p:attrNameLst>
                                      </p:cBhvr>
                                      <p:to>
                                        <p:strVal val="visible"/>
                                      </p:to>
                                    </p:set>
                                    <p:animEffect transition="in" filter="fade">
                                      <p:cBhvr>
                                        <p:cTn id="43" dur="500"/>
                                        <p:tgtEl>
                                          <p:spTgt spid="11">
                                            <p:graphicEl>
                                              <a:dgm id="{792E065E-B9D1-4615-BBC4-C8CD8222147B}"/>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
                                            <p:graphicEl>
                                              <a:dgm id="{7727C6D5-74DE-4805-9867-6C3C94BAFBBF}"/>
                                            </p:graphicEl>
                                          </p:spTgt>
                                        </p:tgtEl>
                                        <p:attrNameLst>
                                          <p:attrName>style.visibility</p:attrName>
                                        </p:attrNameLst>
                                      </p:cBhvr>
                                      <p:to>
                                        <p:strVal val="visible"/>
                                      </p:to>
                                    </p:set>
                                    <p:animEffect transition="in" filter="fade">
                                      <p:cBhvr>
                                        <p:cTn id="46" dur="500"/>
                                        <p:tgtEl>
                                          <p:spTgt spid="11">
                                            <p:graphicEl>
                                              <a:dgm id="{7727C6D5-74DE-4805-9867-6C3C94BAFBBF}"/>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graphicEl>
                                              <a:dgm id="{AB78A16E-9386-4A2B-B7BF-9BA291E58FD0}"/>
                                            </p:graphicEl>
                                          </p:spTgt>
                                        </p:tgtEl>
                                        <p:attrNameLst>
                                          <p:attrName>style.visibility</p:attrName>
                                        </p:attrNameLst>
                                      </p:cBhvr>
                                      <p:to>
                                        <p:strVal val="visible"/>
                                      </p:to>
                                    </p:set>
                                    <p:animEffect transition="in" filter="fade">
                                      <p:cBhvr>
                                        <p:cTn id="49" dur="500"/>
                                        <p:tgtEl>
                                          <p:spTgt spid="11">
                                            <p:graphicEl>
                                              <a:dgm id="{AB78A16E-9386-4A2B-B7BF-9BA291E58FD0}"/>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1" nodeType="clickEffect">
                                  <p:stCondLst>
                                    <p:cond delay="0"/>
                                  </p:stCondLst>
                                  <p:childTnLst>
                                    <p:set>
                                      <p:cBhvr>
                                        <p:cTn id="53" dur="1" fill="hold">
                                          <p:stCondLst>
                                            <p:cond delay="0"/>
                                          </p:stCondLst>
                                        </p:cTn>
                                        <p:tgtEl>
                                          <p:spTgt spid="11">
                                            <p:graphicEl>
                                              <a:dgm id="{DC38C104-1E3C-4D53-9149-267692996CBC}"/>
                                            </p:graphicEl>
                                          </p:spTgt>
                                        </p:tgtEl>
                                        <p:attrNameLst>
                                          <p:attrName>style.visibility</p:attrName>
                                        </p:attrNameLst>
                                      </p:cBhvr>
                                      <p:to>
                                        <p:strVal val="visible"/>
                                      </p:to>
                                    </p:set>
                                    <p:animEffect transition="in" filter="fade">
                                      <p:cBhvr>
                                        <p:cTn id="54" dur="500"/>
                                        <p:tgtEl>
                                          <p:spTgt spid="11">
                                            <p:graphicEl>
                                              <a:dgm id="{DC38C104-1E3C-4D53-9149-267692996CBC}"/>
                                            </p:graphic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1" nodeType="clickEffect">
                                  <p:stCondLst>
                                    <p:cond delay="0"/>
                                  </p:stCondLst>
                                  <p:childTnLst>
                                    <p:set>
                                      <p:cBhvr>
                                        <p:cTn id="58" dur="1" fill="hold">
                                          <p:stCondLst>
                                            <p:cond delay="0"/>
                                          </p:stCondLst>
                                        </p:cTn>
                                        <p:tgtEl>
                                          <p:spTgt spid="11">
                                            <p:graphicEl>
                                              <a:dgm id="{BAABB279-0FD3-43C8-96F6-96A1CC9AB451}"/>
                                            </p:graphicEl>
                                          </p:spTgt>
                                        </p:tgtEl>
                                        <p:attrNameLst>
                                          <p:attrName>style.visibility</p:attrName>
                                        </p:attrNameLst>
                                      </p:cBhvr>
                                      <p:to>
                                        <p:strVal val="visible"/>
                                      </p:to>
                                    </p:set>
                                    <p:animEffect transition="in" filter="fade">
                                      <p:cBhvr>
                                        <p:cTn id="59" dur="500"/>
                                        <p:tgtEl>
                                          <p:spTgt spid="11">
                                            <p:graphicEl>
                                              <a:dgm id="{BAABB279-0FD3-43C8-96F6-96A1CC9AB451}"/>
                                            </p:graphic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1" nodeType="clickEffect">
                                  <p:stCondLst>
                                    <p:cond delay="0"/>
                                  </p:stCondLst>
                                  <p:childTnLst>
                                    <p:set>
                                      <p:cBhvr>
                                        <p:cTn id="63" dur="1" fill="hold">
                                          <p:stCondLst>
                                            <p:cond delay="0"/>
                                          </p:stCondLst>
                                        </p:cTn>
                                        <p:tgtEl>
                                          <p:spTgt spid="11">
                                            <p:graphicEl>
                                              <a:dgm id="{04D466E9-D245-4987-954A-8DA72C2F99E6}"/>
                                            </p:graphicEl>
                                          </p:spTgt>
                                        </p:tgtEl>
                                        <p:attrNameLst>
                                          <p:attrName>style.visibility</p:attrName>
                                        </p:attrNameLst>
                                      </p:cBhvr>
                                      <p:to>
                                        <p:strVal val="visible"/>
                                      </p:to>
                                    </p:set>
                                    <p:animEffect transition="in" filter="fade">
                                      <p:cBhvr>
                                        <p:cTn id="64" dur="500"/>
                                        <p:tgtEl>
                                          <p:spTgt spid="11">
                                            <p:graphicEl>
                                              <a:dgm id="{04D466E9-D245-4987-954A-8DA72C2F99E6}"/>
                                            </p:graphic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1" nodeType="clickEffect">
                                  <p:stCondLst>
                                    <p:cond delay="0"/>
                                  </p:stCondLst>
                                  <p:childTnLst>
                                    <p:set>
                                      <p:cBhvr>
                                        <p:cTn id="68" dur="1" fill="hold">
                                          <p:stCondLst>
                                            <p:cond delay="0"/>
                                          </p:stCondLst>
                                        </p:cTn>
                                        <p:tgtEl>
                                          <p:spTgt spid="11">
                                            <p:graphicEl>
                                              <a:dgm id="{B62E2BCE-A8EE-41A9-AE37-A9B246EF4E41}"/>
                                            </p:graphicEl>
                                          </p:spTgt>
                                        </p:tgtEl>
                                        <p:attrNameLst>
                                          <p:attrName>style.visibility</p:attrName>
                                        </p:attrNameLst>
                                      </p:cBhvr>
                                      <p:to>
                                        <p:strVal val="visible"/>
                                      </p:to>
                                    </p:set>
                                    <p:animEffect transition="in" filter="fade">
                                      <p:cBhvr>
                                        <p:cTn id="69" dur="500"/>
                                        <p:tgtEl>
                                          <p:spTgt spid="11">
                                            <p:graphicEl>
                                              <a:dgm id="{B62E2BCE-A8EE-41A9-AE37-A9B246EF4E4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uiExpand="1">
        <p:bldSub>
          <a:bldDgm bld="lvlAtOnce"/>
        </p:bldSub>
      </p:bldGraphic>
      <p:bldGraphic spid="11" grpId="1" uiExpand="1">
        <p:bldSub>
          <a:bldDgm bld="lvlAtOnce" rev="1"/>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Immagine 35" descr="Immagine che contiene testo&#10;&#10;Descrizione generata automaticamente">
            <a:extLst>
              <a:ext uri="{FF2B5EF4-FFF2-40B4-BE49-F238E27FC236}">
                <a16:creationId xmlns:a16="http://schemas.microsoft.com/office/drawing/2014/main" id="{CA8F96FD-DDDC-4C8C-84F2-D2FB0E85F494}"/>
              </a:ext>
            </a:extLst>
          </p:cNvPr>
          <p:cNvPicPr>
            <a:picLocks noChangeAspect="1"/>
          </p:cNvPicPr>
          <p:nvPr/>
        </p:nvPicPr>
        <p:blipFill rotWithShape="1">
          <a:blip r:embed="rId2"/>
          <a:srcRect b="88002"/>
          <a:stretch/>
        </p:blipFill>
        <p:spPr>
          <a:xfrm>
            <a:off x="4261282" y="1901070"/>
            <a:ext cx="6319127" cy="446761"/>
          </a:xfrm>
          <a:prstGeom prst="rect">
            <a:avLst/>
          </a:prstGeom>
        </p:spPr>
      </p:pic>
      <p:sp>
        <p:nvSpPr>
          <p:cNvPr id="2" name="Titolo 1">
            <a:extLst>
              <a:ext uri="{FF2B5EF4-FFF2-40B4-BE49-F238E27FC236}">
                <a16:creationId xmlns:a16="http://schemas.microsoft.com/office/drawing/2014/main" id="{28DFB2ED-C9B6-4D22-9AAD-870CEF4921DA}"/>
              </a:ext>
            </a:extLst>
          </p:cNvPr>
          <p:cNvSpPr>
            <a:spLocks noGrp="1"/>
          </p:cNvSpPr>
          <p:nvPr>
            <p:ph type="title"/>
          </p:nvPr>
        </p:nvSpPr>
        <p:spPr/>
        <p:txBody>
          <a:bodyPr/>
          <a:lstStyle/>
          <a:p>
            <a:r>
              <a:rPr lang="it-IT" dirty="0"/>
              <a:t>Data </a:t>
            </a:r>
            <a:r>
              <a:rPr lang="it-IT" dirty="0" err="1"/>
              <a:t>Preparation</a:t>
            </a:r>
            <a:endParaRPr lang="it-IT" dirty="0"/>
          </a:p>
        </p:txBody>
      </p:sp>
      <p:sp>
        <p:nvSpPr>
          <p:cNvPr id="4" name="Segnaposto testo 3">
            <a:extLst>
              <a:ext uri="{FF2B5EF4-FFF2-40B4-BE49-F238E27FC236}">
                <a16:creationId xmlns:a16="http://schemas.microsoft.com/office/drawing/2014/main" id="{BA52A7AA-28D2-4E4D-BC16-7B1B5FFA6F64}"/>
              </a:ext>
            </a:extLst>
          </p:cNvPr>
          <p:cNvSpPr>
            <a:spLocks noGrp="1"/>
          </p:cNvSpPr>
          <p:nvPr>
            <p:ph type="body" sz="half" idx="2"/>
          </p:nvPr>
        </p:nvSpPr>
        <p:spPr>
          <a:xfrm>
            <a:off x="1073151" y="2260738"/>
            <a:ext cx="2720577" cy="3600311"/>
          </a:xfrm>
        </p:spPr>
        <p:txBody>
          <a:bodyPr/>
          <a:lstStyle/>
          <a:p>
            <a:r>
              <a:rPr lang="en-US" dirty="0"/>
              <a:t>Given the split already made, and the near balance of the data in the training set provided, it was decided to derive the local test set from the training by doing a random split</a:t>
            </a:r>
            <a:endParaRPr lang="it-IT" dirty="0"/>
          </a:p>
        </p:txBody>
      </p:sp>
      <p:pic>
        <p:nvPicPr>
          <p:cNvPr id="6" name="Immagine 5" descr="Immagine che contiene testo&#10;&#10;Descrizione generata automaticamente">
            <a:extLst>
              <a:ext uri="{FF2B5EF4-FFF2-40B4-BE49-F238E27FC236}">
                <a16:creationId xmlns:a16="http://schemas.microsoft.com/office/drawing/2014/main" id="{8FAC7DAB-0C04-4F7A-BA40-2540B4BDD6B0}"/>
              </a:ext>
            </a:extLst>
          </p:cNvPr>
          <p:cNvPicPr>
            <a:picLocks noChangeAspect="1"/>
          </p:cNvPicPr>
          <p:nvPr/>
        </p:nvPicPr>
        <p:blipFill rotWithShape="1">
          <a:blip r:embed="rId2"/>
          <a:srcRect t="33769"/>
          <a:stretch/>
        </p:blipFill>
        <p:spPr>
          <a:xfrm>
            <a:off x="4261282" y="2321713"/>
            <a:ext cx="6319127" cy="2466131"/>
          </a:xfrm>
          <a:prstGeom prst="rect">
            <a:avLst/>
          </a:prstGeom>
        </p:spPr>
      </p:pic>
      <p:sp>
        <p:nvSpPr>
          <p:cNvPr id="7" name="Rettangolo con angoli arrotondati 6">
            <a:extLst>
              <a:ext uri="{FF2B5EF4-FFF2-40B4-BE49-F238E27FC236}">
                <a16:creationId xmlns:a16="http://schemas.microsoft.com/office/drawing/2014/main" id="{FA202479-6171-4721-A4A3-6ACCAD02A777}"/>
              </a:ext>
            </a:extLst>
          </p:cNvPr>
          <p:cNvSpPr/>
          <p:nvPr/>
        </p:nvSpPr>
        <p:spPr>
          <a:xfrm>
            <a:off x="4154556" y="1814840"/>
            <a:ext cx="6425853" cy="4700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8" name="Connettore 2 7">
            <a:extLst>
              <a:ext uri="{FF2B5EF4-FFF2-40B4-BE49-F238E27FC236}">
                <a16:creationId xmlns:a16="http://schemas.microsoft.com/office/drawing/2014/main" id="{4902FDA4-10FE-45F3-86AB-79CDA5F32A9D}"/>
              </a:ext>
            </a:extLst>
          </p:cNvPr>
          <p:cNvCxnSpPr>
            <a:cxnSpLocks/>
            <a:stCxn id="7" idx="0"/>
            <a:endCxn id="9" idx="1"/>
          </p:cNvCxnSpPr>
          <p:nvPr/>
        </p:nvCxnSpPr>
        <p:spPr>
          <a:xfrm flipV="1">
            <a:off x="7367483" y="1194906"/>
            <a:ext cx="2154994" cy="619934"/>
          </a:xfrm>
          <a:prstGeom prst="straightConnector1">
            <a:avLst/>
          </a:prstGeom>
          <a:ln w="190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asellaDiTesto 8">
            <a:extLst>
              <a:ext uri="{FF2B5EF4-FFF2-40B4-BE49-F238E27FC236}">
                <a16:creationId xmlns:a16="http://schemas.microsoft.com/office/drawing/2014/main" id="{022BA039-6E43-4DE7-B690-FBE33714B4F5}"/>
              </a:ext>
            </a:extLst>
          </p:cNvPr>
          <p:cNvSpPr txBox="1"/>
          <p:nvPr/>
        </p:nvSpPr>
        <p:spPr>
          <a:xfrm>
            <a:off x="9522477" y="964073"/>
            <a:ext cx="1297859" cy="461665"/>
          </a:xfrm>
          <a:prstGeom prst="rect">
            <a:avLst/>
          </a:prstGeom>
          <a:noFill/>
        </p:spPr>
        <p:txBody>
          <a:bodyPr wrap="square" rtlCol="0">
            <a:spAutoFit/>
          </a:bodyPr>
          <a:lstStyle/>
          <a:p>
            <a:r>
              <a:rPr lang="it-IT" sz="1200" dirty="0"/>
              <a:t>Read the data in the drive folders</a:t>
            </a:r>
          </a:p>
        </p:txBody>
      </p:sp>
      <p:sp>
        <p:nvSpPr>
          <p:cNvPr id="12" name="Rettangolo con angoli arrotondati 11">
            <a:extLst>
              <a:ext uri="{FF2B5EF4-FFF2-40B4-BE49-F238E27FC236}">
                <a16:creationId xmlns:a16="http://schemas.microsoft.com/office/drawing/2014/main" id="{955378DE-C514-42EF-83D8-25DC35A4AED0}"/>
              </a:ext>
            </a:extLst>
          </p:cNvPr>
          <p:cNvSpPr/>
          <p:nvPr/>
        </p:nvSpPr>
        <p:spPr>
          <a:xfrm>
            <a:off x="4154554" y="3444808"/>
            <a:ext cx="6319127" cy="56961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3" name="Connettore 2 12">
            <a:extLst>
              <a:ext uri="{FF2B5EF4-FFF2-40B4-BE49-F238E27FC236}">
                <a16:creationId xmlns:a16="http://schemas.microsoft.com/office/drawing/2014/main" id="{71F7FF3E-5DE7-459A-B579-01B588FCF43C}"/>
              </a:ext>
            </a:extLst>
          </p:cNvPr>
          <p:cNvCxnSpPr>
            <a:cxnSpLocks/>
            <a:stCxn id="12" idx="3"/>
            <a:endCxn id="14" idx="1"/>
          </p:cNvCxnSpPr>
          <p:nvPr/>
        </p:nvCxnSpPr>
        <p:spPr>
          <a:xfrm>
            <a:off x="10473681" y="3729617"/>
            <a:ext cx="420459" cy="255312"/>
          </a:xfrm>
          <a:prstGeom prst="straightConnector1">
            <a:avLst/>
          </a:prstGeom>
          <a:ln w="190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CasellaDiTesto 13">
            <a:extLst>
              <a:ext uri="{FF2B5EF4-FFF2-40B4-BE49-F238E27FC236}">
                <a16:creationId xmlns:a16="http://schemas.microsoft.com/office/drawing/2014/main" id="{14A10B27-759A-4AA3-9049-539551CB588F}"/>
              </a:ext>
            </a:extLst>
          </p:cNvPr>
          <p:cNvSpPr txBox="1"/>
          <p:nvPr/>
        </p:nvSpPr>
        <p:spPr>
          <a:xfrm>
            <a:off x="10894140" y="3569430"/>
            <a:ext cx="1297859" cy="830997"/>
          </a:xfrm>
          <a:prstGeom prst="rect">
            <a:avLst/>
          </a:prstGeom>
          <a:noFill/>
        </p:spPr>
        <p:txBody>
          <a:bodyPr wrap="square" rtlCol="0">
            <a:spAutoFit/>
          </a:bodyPr>
          <a:lstStyle/>
          <a:p>
            <a:r>
              <a:rPr lang="it-IT" sz="1200" dirty="0"/>
              <a:t>Create the </a:t>
            </a:r>
            <a:r>
              <a:rPr lang="it-IT" sz="1200" dirty="0" err="1"/>
              <a:t>dataloaders</a:t>
            </a:r>
            <a:r>
              <a:rPr lang="it-IT" sz="1200" dirty="0"/>
              <a:t> for </a:t>
            </a:r>
            <a:r>
              <a:rPr lang="it-IT" sz="1200" dirty="0" err="1"/>
              <a:t>train</a:t>
            </a:r>
            <a:r>
              <a:rPr lang="it-IT" sz="1200" dirty="0"/>
              <a:t>, </a:t>
            </a:r>
            <a:r>
              <a:rPr lang="it-IT" sz="1200" dirty="0" err="1"/>
              <a:t>validation</a:t>
            </a:r>
            <a:r>
              <a:rPr lang="it-IT" sz="1200" dirty="0"/>
              <a:t> and test</a:t>
            </a:r>
          </a:p>
        </p:txBody>
      </p:sp>
      <p:sp>
        <p:nvSpPr>
          <p:cNvPr id="17" name="Rettangolo con angoli arrotondati 16">
            <a:extLst>
              <a:ext uri="{FF2B5EF4-FFF2-40B4-BE49-F238E27FC236}">
                <a16:creationId xmlns:a16="http://schemas.microsoft.com/office/drawing/2014/main" id="{0415A5D4-5F7B-4667-BE25-5CF9619ED3EE}"/>
              </a:ext>
            </a:extLst>
          </p:cNvPr>
          <p:cNvSpPr/>
          <p:nvPr/>
        </p:nvSpPr>
        <p:spPr>
          <a:xfrm>
            <a:off x="4154554" y="4012365"/>
            <a:ext cx="6299700" cy="15701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8" name="Connettore 2 17">
            <a:extLst>
              <a:ext uri="{FF2B5EF4-FFF2-40B4-BE49-F238E27FC236}">
                <a16:creationId xmlns:a16="http://schemas.microsoft.com/office/drawing/2014/main" id="{9E1E240E-19E4-4720-850D-BE8A89854C17}"/>
              </a:ext>
            </a:extLst>
          </p:cNvPr>
          <p:cNvCxnSpPr>
            <a:cxnSpLocks/>
            <a:stCxn id="17" idx="3"/>
            <a:endCxn id="19" idx="0"/>
          </p:cNvCxnSpPr>
          <p:nvPr/>
        </p:nvCxnSpPr>
        <p:spPr>
          <a:xfrm>
            <a:off x="10454254" y="4090873"/>
            <a:ext cx="732164" cy="802363"/>
          </a:xfrm>
          <a:prstGeom prst="straightConnector1">
            <a:avLst/>
          </a:prstGeom>
          <a:ln w="190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CasellaDiTesto 18">
            <a:extLst>
              <a:ext uri="{FF2B5EF4-FFF2-40B4-BE49-F238E27FC236}">
                <a16:creationId xmlns:a16="http://schemas.microsoft.com/office/drawing/2014/main" id="{3677FC85-1F4D-4B9F-BC41-AC13C4728F76}"/>
              </a:ext>
            </a:extLst>
          </p:cNvPr>
          <p:cNvSpPr txBox="1"/>
          <p:nvPr/>
        </p:nvSpPr>
        <p:spPr>
          <a:xfrm>
            <a:off x="10537488" y="4893236"/>
            <a:ext cx="1297859" cy="461665"/>
          </a:xfrm>
          <a:prstGeom prst="rect">
            <a:avLst/>
          </a:prstGeom>
          <a:noFill/>
        </p:spPr>
        <p:txBody>
          <a:bodyPr wrap="square" rtlCol="0">
            <a:spAutoFit/>
          </a:bodyPr>
          <a:lstStyle/>
          <a:p>
            <a:r>
              <a:rPr lang="it-IT" sz="1200" dirty="0" err="1"/>
              <a:t>Dimension</a:t>
            </a:r>
            <a:r>
              <a:rPr lang="it-IT" sz="1200" dirty="0"/>
              <a:t> of the dataset</a:t>
            </a:r>
          </a:p>
        </p:txBody>
      </p:sp>
      <p:sp>
        <p:nvSpPr>
          <p:cNvPr id="23" name="Rettangolo con angoli arrotondati 22">
            <a:extLst>
              <a:ext uri="{FF2B5EF4-FFF2-40B4-BE49-F238E27FC236}">
                <a16:creationId xmlns:a16="http://schemas.microsoft.com/office/drawing/2014/main" id="{B485FDFA-A699-4DF8-83D8-45D031CF4C84}"/>
              </a:ext>
            </a:extLst>
          </p:cNvPr>
          <p:cNvSpPr/>
          <p:nvPr/>
        </p:nvSpPr>
        <p:spPr>
          <a:xfrm>
            <a:off x="4154555" y="2824483"/>
            <a:ext cx="5724941" cy="46537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4" name="Connettore 2 23">
            <a:extLst>
              <a:ext uri="{FF2B5EF4-FFF2-40B4-BE49-F238E27FC236}">
                <a16:creationId xmlns:a16="http://schemas.microsoft.com/office/drawing/2014/main" id="{C05A3D3E-92D0-45C2-8327-FB92AA93D331}"/>
              </a:ext>
            </a:extLst>
          </p:cNvPr>
          <p:cNvCxnSpPr>
            <a:cxnSpLocks/>
            <a:stCxn id="23" idx="3"/>
            <a:endCxn id="25" idx="1"/>
          </p:cNvCxnSpPr>
          <p:nvPr/>
        </p:nvCxnSpPr>
        <p:spPr>
          <a:xfrm flipV="1">
            <a:off x="9879496" y="3030772"/>
            <a:ext cx="857777" cy="26396"/>
          </a:xfrm>
          <a:prstGeom prst="straightConnector1">
            <a:avLst/>
          </a:prstGeom>
          <a:ln w="190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CasellaDiTesto 24">
            <a:extLst>
              <a:ext uri="{FF2B5EF4-FFF2-40B4-BE49-F238E27FC236}">
                <a16:creationId xmlns:a16="http://schemas.microsoft.com/office/drawing/2014/main" id="{BF03B702-7BCB-41E3-AD03-B3F041A55EF2}"/>
              </a:ext>
            </a:extLst>
          </p:cNvPr>
          <p:cNvSpPr txBox="1"/>
          <p:nvPr/>
        </p:nvSpPr>
        <p:spPr>
          <a:xfrm>
            <a:off x="10737273" y="2615273"/>
            <a:ext cx="1156293" cy="830997"/>
          </a:xfrm>
          <a:prstGeom prst="rect">
            <a:avLst/>
          </a:prstGeom>
          <a:noFill/>
        </p:spPr>
        <p:txBody>
          <a:bodyPr wrap="square" rtlCol="0">
            <a:spAutoFit/>
          </a:bodyPr>
          <a:lstStyle/>
          <a:p>
            <a:r>
              <a:rPr lang="it-IT" sz="1200" dirty="0"/>
              <a:t>Split the </a:t>
            </a:r>
            <a:r>
              <a:rPr lang="it-IT" sz="1200" dirty="0" err="1"/>
              <a:t>train</a:t>
            </a:r>
            <a:r>
              <a:rPr lang="it-IT" sz="1200" dirty="0"/>
              <a:t> data in </a:t>
            </a:r>
            <a:r>
              <a:rPr lang="it-IT" sz="1200" dirty="0" err="1"/>
              <a:t>train</a:t>
            </a:r>
            <a:r>
              <a:rPr lang="it-IT" sz="1200" dirty="0"/>
              <a:t> and </a:t>
            </a:r>
            <a:r>
              <a:rPr lang="it-IT" sz="1200" dirty="0" err="1"/>
              <a:t>local</a:t>
            </a:r>
            <a:r>
              <a:rPr lang="it-IT" sz="1200" dirty="0"/>
              <a:t> test part</a:t>
            </a:r>
          </a:p>
        </p:txBody>
      </p:sp>
      <p:pic>
        <p:nvPicPr>
          <p:cNvPr id="32" name="Immagine 31" descr="Immagine che contiene testo&#10;&#10;Descrizione generata automaticamente">
            <a:extLst>
              <a:ext uri="{FF2B5EF4-FFF2-40B4-BE49-F238E27FC236}">
                <a16:creationId xmlns:a16="http://schemas.microsoft.com/office/drawing/2014/main" id="{B98D1069-002C-45D5-BFBF-C28414A2DA2F}"/>
              </a:ext>
            </a:extLst>
          </p:cNvPr>
          <p:cNvPicPr>
            <a:picLocks noChangeAspect="1"/>
          </p:cNvPicPr>
          <p:nvPr/>
        </p:nvPicPr>
        <p:blipFill>
          <a:blip r:embed="rId3"/>
          <a:stretch>
            <a:fillRect/>
          </a:stretch>
        </p:blipFill>
        <p:spPr>
          <a:xfrm>
            <a:off x="5944116" y="5184581"/>
            <a:ext cx="2720576" cy="922100"/>
          </a:xfrm>
          <a:prstGeom prst="rect">
            <a:avLst/>
          </a:prstGeom>
        </p:spPr>
      </p:pic>
      <p:sp>
        <p:nvSpPr>
          <p:cNvPr id="33" name="Freccia circolare 32">
            <a:extLst>
              <a:ext uri="{FF2B5EF4-FFF2-40B4-BE49-F238E27FC236}">
                <a16:creationId xmlns:a16="http://schemas.microsoft.com/office/drawing/2014/main" id="{5F898FAE-28C8-48C2-8368-A8EDA6D2AFF8}"/>
              </a:ext>
            </a:extLst>
          </p:cNvPr>
          <p:cNvSpPr/>
          <p:nvPr/>
        </p:nvSpPr>
        <p:spPr>
          <a:xfrm rot="4624175" flipV="1">
            <a:off x="5070418" y="3812764"/>
            <a:ext cx="1433669" cy="2105118"/>
          </a:xfrm>
          <a:prstGeom prst="circularArrow">
            <a:avLst>
              <a:gd name="adj1" fmla="val 12500"/>
              <a:gd name="adj2" fmla="val 1142319"/>
              <a:gd name="adj3" fmla="val 20457681"/>
              <a:gd name="adj4" fmla="val 15412360"/>
              <a:gd name="adj5" fmla="val 135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Tree>
    <p:extLst>
      <p:ext uri="{BB962C8B-B14F-4D97-AF65-F5344CB8AC3E}">
        <p14:creationId xmlns:p14="http://schemas.microsoft.com/office/powerpoint/2010/main" val="3287592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par>
                                <p:cTn id="52" presetID="10" presetClass="entr" presetSubtype="0" fill="hold"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2" grpId="0" animBg="1"/>
      <p:bldP spid="14" grpId="0"/>
      <p:bldP spid="17" grpId="0" animBg="1"/>
      <p:bldP spid="19" grpId="0"/>
      <p:bldP spid="23" grpId="0" animBg="1"/>
      <p:bldP spid="25" grpId="0"/>
      <p:bldP spid="3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52697C7-4FA0-4DDA-A402-A91FBD2137EC}"/>
              </a:ext>
            </a:extLst>
          </p:cNvPr>
          <p:cNvSpPr>
            <a:spLocks noGrp="1"/>
          </p:cNvSpPr>
          <p:nvPr>
            <p:ph type="title"/>
          </p:nvPr>
        </p:nvSpPr>
        <p:spPr/>
        <p:txBody>
          <a:bodyPr/>
          <a:lstStyle/>
          <a:p>
            <a:r>
              <a:rPr lang="en-US" dirty="0"/>
              <a:t>Machine Learning Process</a:t>
            </a:r>
          </a:p>
        </p:txBody>
      </p:sp>
      <p:graphicFrame>
        <p:nvGraphicFramePr>
          <p:cNvPr id="4" name="Segnaposto contenuto 3">
            <a:extLst>
              <a:ext uri="{FF2B5EF4-FFF2-40B4-BE49-F238E27FC236}">
                <a16:creationId xmlns:a16="http://schemas.microsoft.com/office/drawing/2014/main" id="{E9B65E4D-357C-431F-89CE-551180280D1E}"/>
              </a:ext>
            </a:extLst>
          </p:cNvPr>
          <p:cNvGraphicFramePr>
            <a:graphicFrameLocks noGrp="1" noChangeAspect="1"/>
          </p:cNvGraphicFramePr>
          <p:nvPr>
            <p:ph type="pic" idx="1"/>
            <p:extLst>
              <p:ext uri="{D42A27DB-BD31-4B8C-83A1-F6EECF244321}">
                <p14:modId xmlns:p14="http://schemas.microsoft.com/office/powerpoint/2010/main" val="3023686114"/>
              </p:ext>
            </p:extLst>
          </p:nvPr>
        </p:nvGraphicFramePr>
        <p:xfrm>
          <a:off x="630000" y="180000"/>
          <a:ext cx="10933471" cy="44075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egnaposto testo 2">
            <a:extLst>
              <a:ext uri="{FF2B5EF4-FFF2-40B4-BE49-F238E27FC236}">
                <a16:creationId xmlns:a16="http://schemas.microsoft.com/office/drawing/2014/main" id="{BA519E45-1A87-4845-9511-08506ADEF41A}"/>
              </a:ext>
            </a:extLst>
          </p:cNvPr>
          <p:cNvSpPr>
            <a:spLocks noGrp="1"/>
          </p:cNvSpPr>
          <p:nvPr>
            <p:ph type="body" sz="half" idx="2"/>
          </p:nvPr>
        </p:nvSpPr>
        <p:spPr/>
        <p:txBody>
          <a:bodyPr/>
          <a:lstStyle/>
          <a:p>
            <a:r>
              <a:rPr lang="en-US" dirty="0"/>
              <a:t>Modeling</a:t>
            </a:r>
          </a:p>
        </p:txBody>
      </p:sp>
      <p:pic>
        <p:nvPicPr>
          <p:cNvPr id="9" name="Segnaposto contenuto 9" descr="Presentazione con elenco di controllo con riempimento a tinta unita">
            <a:extLst>
              <a:ext uri="{FF2B5EF4-FFF2-40B4-BE49-F238E27FC236}">
                <a16:creationId xmlns:a16="http://schemas.microsoft.com/office/drawing/2014/main" id="{D60216C0-B2AA-400A-BD7D-87BA5475479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66104" y="2880000"/>
            <a:ext cx="900000" cy="900000"/>
          </a:xfrm>
          <a:prstGeom prst="rect">
            <a:avLst/>
          </a:prstGeom>
        </p:spPr>
      </p:pic>
      <p:pic>
        <p:nvPicPr>
          <p:cNvPr id="10" name="Elemento grafico 9" descr="Grafico a barre con riempimento a tinta unita">
            <a:extLst>
              <a:ext uri="{FF2B5EF4-FFF2-40B4-BE49-F238E27FC236}">
                <a16:creationId xmlns:a16="http://schemas.microsoft.com/office/drawing/2014/main" id="{BCB60DB9-61E0-4151-B73A-E092199709C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58062" y="2880000"/>
            <a:ext cx="900000" cy="900000"/>
          </a:xfrm>
          <a:prstGeom prst="rect">
            <a:avLst/>
          </a:prstGeom>
        </p:spPr>
      </p:pic>
      <p:pic>
        <p:nvPicPr>
          <p:cNvPr id="11" name="Elemento grafico 10" descr="Ingranaggi con riempimento a tinta unita">
            <a:extLst>
              <a:ext uri="{FF2B5EF4-FFF2-40B4-BE49-F238E27FC236}">
                <a16:creationId xmlns:a16="http://schemas.microsoft.com/office/drawing/2014/main" id="{EA959215-54C3-48C1-919A-2B6040AAB61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750020" y="2880000"/>
            <a:ext cx="900000" cy="900000"/>
          </a:xfrm>
          <a:prstGeom prst="rect">
            <a:avLst/>
          </a:prstGeom>
        </p:spPr>
      </p:pic>
      <p:pic>
        <p:nvPicPr>
          <p:cNvPr id="12" name="Elemento grafico 11" descr="Emisfero sinistro del cervello con riempimento a tinta unita">
            <a:extLst>
              <a:ext uri="{FF2B5EF4-FFF2-40B4-BE49-F238E27FC236}">
                <a16:creationId xmlns:a16="http://schemas.microsoft.com/office/drawing/2014/main" id="{5E7FA02E-5B50-4B53-B210-19EC5EDCB26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541978" y="2880000"/>
            <a:ext cx="900000" cy="900000"/>
          </a:xfrm>
          <a:prstGeom prst="rect">
            <a:avLst/>
          </a:prstGeom>
        </p:spPr>
      </p:pic>
      <p:pic>
        <p:nvPicPr>
          <p:cNvPr id="13" name="Elemento grafico 12" descr="Ricerca con riempimento a tinta unita">
            <a:extLst>
              <a:ext uri="{FF2B5EF4-FFF2-40B4-BE49-F238E27FC236}">
                <a16:creationId xmlns:a16="http://schemas.microsoft.com/office/drawing/2014/main" id="{E1A51E30-DFBF-47CC-902C-9C5003D1DA5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333936" y="2880000"/>
            <a:ext cx="900000" cy="900000"/>
          </a:xfrm>
          <a:prstGeom prst="rect">
            <a:avLst/>
          </a:prstGeom>
        </p:spPr>
      </p:pic>
      <p:pic>
        <p:nvPicPr>
          <p:cNvPr id="5" name="Elemento grafico 4" descr="Posta in arrivo con riempimento a tinta unita">
            <a:extLst>
              <a:ext uri="{FF2B5EF4-FFF2-40B4-BE49-F238E27FC236}">
                <a16:creationId xmlns:a16="http://schemas.microsoft.com/office/drawing/2014/main" id="{94E710EB-364B-4F6B-8F1D-376364DE17B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125896" y="2880000"/>
            <a:ext cx="900000" cy="900000"/>
          </a:xfrm>
          <a:prstGeom prst="rect">
            <a:avLst/>
          </a:prstGeom>
        </p:spPr>
      </p:pic>
    </p:spTree>
    <p:extLst>
      <p:ext uri="{BB962C8B-B14F-4D97-AF65-F5344CB8AC3E}">
        <p14:creationId xmlns:p14="http://schemas.microsoft.com/office/powerpoint/2010/main" val="3697962820"/>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524A77-8F9B-4CE2-889A-EE1E8333F055}"/>
              </a:ext>
            </a:extLst>
          </p:cNvPr>
          <p:cNvSpPr>
            <a:spLocks noGrp="1"/>
          </p:cNvSpPr>
          <p:nvPr>
            <p:ph type="title"/>
          </p:nvPr>
        </p:nvSpPr>
        <p:spPr/>
        <p:txBody>
          <a:bodyPr/>
          <a:lstStyle/>
          <a:p>
            <a:r>
              <a:rPr lang="en-US" dirty="0"/>
              <a:t>Modeling</a:t>
            </a:r>
          </a:p>
        </p:txBody>
      </p:sp>
      <p:sp>
        <p:nvSpPr>
          <p:cNvPr id="6" name="Segnaposto testo 5">
            <a:extLst>
              <a:ext uri="{FF2B5EF4-FFF2-40B4-BE49-F238E27FC236}">
                <a16:creationId xmlns:a16="http://schemas.microsoft.com/office/drawing/2014/main" id="{FE537C7C-5694-4562-A366-E67E87D6734A}"/>
              </a:ext>
            </a:extLst>
          </p:cNvPr>
          <p:cNvSpPr>
            <a:spLocks noGrp="1"/>
          </p:cNvSpPr>
          <p:nvPr>
            <p:ph type="body" sz="half" idx="2"/>
          </p:nvPr>
        </p:nvSpPr>
        <p:spPr>
          <a:xfrm>
            <a:off x="1073151" y="2260738"/>
            <a:ext cx="2830255" cy="3600311"/>
          </a:xfrm>
        </p:spPr>
        <p:txBody>
          <a:bodyPr>
            <a:normAutofit/>
          </a:bodyPr>
          <a:lstStyle/>
          <a:p>
            <a:r>
              <a:rPr lang="en-US" dirty="0"/>
              <a:t>Consider the Alex Net pretrained Convolutional Neural Networks (CNNs), provided by </a:t>
            </a:r>
            <a:r>
              <a:rPr lang="en-US" dirty="0" err="1"/>
              <a:t>PyTorch</a:t>
            </a:r>
            <a:endParaRPr lang="en-US" dirty="0"/>
          </a:p>
        </p:txBody>
      </p:sp>
      <p:grpSp>
        <p:nvGrpSpPr>
          <p:cNvPr id="7" name="Gruppo 6">
            <a:extLst>
              <a:ext uri="{FF2B5EF4-FFF2-40B4-BE49-F238E27FC236}">
                <a16:creationId xmlns:a16="http://schemas.microsoft.com/office/drawing/2014/main" id="{67928C65-657F-47D7-8265-DEA2E39D272B}"/>
              </a:ext>
            </a:extLst>
          </p:cNvPr>
          <p:cNvGrpSpPr/>
          <p:nvPr/>
        </p:nvGrpSpPr>
        <p:grpSpPr>
          <a:xfrm>
            <a:off x="4855458" y="1637366"/>
            <a:ext cx="1769918" cy="2485983"/>
            <a:chOff x="5269979" y="2244971"/>
            <a:chExt cx="1789024" cy="2368057"/>
          </a:xfrm>
        </p:grpSpPr>
        <p:sp>
          <p:nvSpPr>
            <p:cNvPr id="4" name="Figura a mano libera: forma 3">
              <a:extLst>
                <a:ext uri="{FF2B5EF4-FFF2-40B4-BE49-F238E27FC236}">
                  <a16:creationId xmlns:a16="http://schemas.microsoft.com/office/drawing/2014/main" id="{A6A4DC73-6199-4341-BFF9-B0A4058B7D2E}"/>
                </a:ext>
              </a:extLst>
            </p:cNvPr>
            <p:cNvSpPr/>
            <p:nvPr/>
          </p:nvSpPr>
          <p:spPr>
            <a:xfrm>
              <a:off x="5269979" y="2244971"/>
              <a:ext cx="1789024" cy="689257"/>
            </a:xfrm>
            <a:custGeom>
              <a:avLst/>
              <a:gdLst>
                <a:gd name="connsiteX0" fmla="*/ 0 w 1978297"/>
                <a:gd name="connsiteY0" fmla="*/ 0 h 762175"/>
                <a:gd name="connsiteX1" fmla="*/ 1978297 w 1978297"/>
                <a:gd name="connsiteY1" fmla="*/ 0 h 762175"/>
                <a:gd name="connsiteX2" fmla="*/ 1978297 w 1978297"/>
                <a:gd name="connsiteY2" fmla="*/ 762175 h 762175"/>
                <a:gd name="connsiteX3" fmla="*/ 0 w 1978297"/>
                <a:gd name="connsiteY3" fmla="*/ 762175 h 762175"/>
                <a:gd name="connsiteX4" fmla="*/ 0 w 1978297"/>
                <a:gd name="connsiteY4" fmla="*/ 0 h 762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8297" h="762175">
                  <a:moveTo>
                    <a:pt x="0" y="0"/>
                  </a:moveTo>
                  <a:lnTo>
                    <a:pt x="1978297" y="0"/>
                  </a:lnTo>
                  <a:lnTo>
                    <a:pt x="1978297" y="762175"/>
                  </a:lnTo>
                  <a:lnTo>
                    <a:pt x="0" y="762175"/>
                  </a:lnTo>
                  <a:lnTo>
                    <a:pt x="0" y="0"/>
                  </a:lnTo>
                  <a:close/>
                </a:path>
              </a:pathLst>
            </a:custGeom>
            <a:ln/>
          </p:spPr>
          <p:style>
            <a:lnRef idx="1">
              <a:schemeClr val="accent1"/>
            </a:lnRef>
            <a:fillRef idx="3">
              <a:schemeClr val="accent1"/>
            </a:fillRef>
            <a:effectRef idx="2">
              <a:schemeClr val="accent1"/>
            </a:effectRef>
            <a:fontRef idx="minor">
              <a:schemeClr val="lt1"/>
            </a:fontRef>
          </p:style>
          <p:txBody>
            <a:bodyPr spcFirstLastPara="0" vert="horz" wrap="square" lIns="149352" tIns="85344" rIns="149352" bIns="85344" numCol="1" spcCol="1270" anchor="ctr" anchorCtr="0">
              <a:noAutofit/>
            </a:bodyPr>
            <a:lstStyle/>
            <a:p>
              <a:pPr marL="0" lvl="0" indent="0" algn="ctr" defTabSz="1200150">
                <a:lnSpc>
                  <a:spcPct val="90000"/>
                </a:lnSpc>
                <a:spcBef>
                  <a:spcPct val="0"/>
                </a:spcBef>
                <a:spcAft>
                  <a:spcPct val="35000"/>
                </a:spcAft>
                <a:buNone/>
              </a:pPr>
              <a:r>
                <a:rPr lang="en-US" sz="1600" kern="1200" dirty="0" err="1"/>
                <a:t>AlexNet</a:t>
              </a:r>
              <a:endParaRPr lang="en-US" sz="1600" kern="1200" dirty="0"/>
            </a:p>
          </p:txBody>
        </p:sp>
        <p:sp>
          <p:nvSpPr>
            <p:cNvPr id="5" name="Figura a mano libera: forma 4">
              <a:extLst>
                <a:ext uri="{FF2B5EF4-FFF2-40B4-BE49-F238E27FC236}">
                  <a16:creationId xmlns:a16="http://schemas.microsoft.com/office/drawing/2014/main" id="{8CD01BB7-1151-47B8-BC66-D7E5BABD67C9}"/>
                </a:ext>
              </a:extLst>
            </p:cNvPr>
            <p:cNvSpPr/>
            <p:nvPr/>
          </p:nvSpPr>
          <p:spPr>
            <a:xfrm>
              <a:off x="5269979" y="2934229"/>
              <a:ext cx="1789024" cy="1678799"/>
            </a:xfrm>
            <a:custGeom>
              <a:avLst/>
              <a:gdLst>
                <a:gd name="connsiteX0" fmla="*/ 0 w 1978297"/>
                <a:gd name="connsiteY0" fmla="*/ 0 h 979965"/>
                <a:gd name="connsiteX1" fmla="*/ 1978297 w 1978297"/>
                <a:gd name="connsiteY1" fmla="*/ 0 h 979965"/>
                <a:gd name="connsiteX2" fmla="*/ 1978297 w 1978297"/>
                <a:gd name="connsiteY2" fmla="*/ 979965 h 979965"/>
                <a:gd name="connsiteX3" fmla="*/ 0 w 1978297"/>
                <a:gd name="connsiteY3" fmla="*/ 979965 h 979965"/>
                <a:gd name="connsiteX4" fmla="*/ 0 w 1978297"/>
                <a:gd name="connsiteY4" fmla="*/ 0 h 979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8297" h="979965">
                  <a:moveTo>
                    <a:pt x="0" y="0"/>
                  </a:moveTo>
                  <a:lnTo>
                    <a:pt x="1978297" y="0"/>
                  </a:lnTo>
                  <a:lnTo>
                    <a:pt x="1978297" y="979965"/>
                  </a:lnTo>
                  <a:lnTo>
                    <a:pt x="0" y="979965"/>
                  </a:lnTo>
                  <a:lnTo>
                    <a:pt x="0" y="0"/>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400" kern="1200" dirty="0"/>
                <a:t>5 convolutional layers</a:t>
              </a:r>
            </a:p>
            <a:p>
              <a:pPr marL="171450" lvl="1" indent="-171450" algn="l" defTabSz="711200">
                <a:lnSpc>
                  <a:spcPct val="90000"/>
                </a:lnSpc>
                <a:spcBef>
                  <a:spcPct val="0"/>
                </a:spcBef>
                <a:spcAft>
                  <a:spcPct val="15000"/>
                </a:spcAft>
                <a:buChar char="•"/>
              </a:pPr>
              <a:r>
                <a:rPr lang="en-US" sz="1400" kern="1200" dirty="0"/>
                <a:t>Dropout</a:t>
              </a:r>
            </a:p>
            <a:p>
              <a:pPr marL="171450" lvl="1" indent="-171450" algn="l" defTabSz="711200">
                <a:lnSpc>
                  <a:spcPct val="90000"/>
                </a:lnSpc>
                <a:spcBef>
                  <a:spcPct val="0"/>
                </a:spcBef>
                <a:spcAft>
                  <a:spcPct val="15000"/>
                </a:spcAft>
                <a:buChar char="•"/>
              </a:pPr>
              <a:r>
                <a:rPr lang="en-US" sz="1400" kern="1200" dirty="0"/>
                <a:t>3 dense layers</a:t>
              </a:r>
            </a:p>
          </p:txBody>
        </p:sp>
      </p:grpSp>
      <p:pic>
        <p:nvPicPr>
          <p:cNvPr id="13" name="Immagine 12">
            <a:extLst>
              <a:ext uri="{FF2B5EF4-FFF2-40B4-BE49-F238E27FC236}">
                <a16:creationId xmlns:a16="http://schemas.microsoft.com/office/drawing/2014/main" id="{8CF9CD1F-DD37-4479-942F-33020977F0DD}"/>
              </a:ext>
            </a:extLst>
          </p:cNvPr>
          <p:cNvPicPr>
            <a:picLocks noChangeAspect="1"/>
          </p:cNvPicPr>
          <p:nvPr/>
        </p:nvPicPr>
        <p:blipFill>
          <a:blip r:embed="rId2"/>
          <a:stretch>
            <a:fillRect/>
          </a:stretch>
        </p:blipFill>
        <p:spPr>
          <a:xfrm>
            <a:off x="6860151" y="1637367"/>
            <a:ext cx="4874649" cy="2485983"/>
          </a:xfrm>
          <a:prstGeom prst="rect">
            <a:avLst/>
          </a:prstGeom>
        </p:spPr>
      </p:pic>
      <p:sp>
        <p:nvSpPr>
          <p:cNvPr id="14" name="Segnaposto testo 5">
            <a:extLst>
              <a:ext uri="{FF2B5EF4-FFF2-40B4-BE49-F238E27FC236}">
                <a16:creationId xmlns:a16="http://schemas.microsoft.com/office/drawing/2014/main" id="{8DCC061E-9813-4889-A0E2-B372BC35B926}"/>
              </a:ext>
            </a:extLst>
          </p:cNvPr>
          <p:cNvSpPr txBox="1">
            <a:spLocks/>
          </p:cNvSpPr>
          <p:nvPr/>
        </p:nvSpPr>
        <p:spPr>
          <a:xfrm>
            <a:off x="6987970" y="4123349"/>
            <a:ext cx="5204030" cy="55011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None/>
              <a:defRPr sz="1500" kern="1200">
                <a:solidFill>
                  <a:srgbClr val="FFFFFF"/>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3"/>
              </a:buClr>
              <a:buFont typeface="Calibri" pitchFamily="34" charset="0"/>
              <a:buNone/>
              <a:defRPr sz="12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3"/>
              </a:buClr>
              <a:buFont typeface="Calibri" pitchFamily="34" charset="0"/>
              <a:buNone/>
              <a:defRPr sz="1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3"/>
              </a:buClr>
              <a:buFont typeface="Calibri" pitchFamily="34" charset="0"/>
              <a:buNone/>
              <a:defRPr sz="9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3"/>
              </a:buClr>
              <a:buFont typeface="Calibri" pitchFamily="34" charset="0"/>
              <a:buNone/>
              <a:defRPr sz="9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3"/>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3"/>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3"/>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3"/>
              </a:buClr>
              <a:buFont typeface="Calibri" pitchFamily="34" charset="0"/>
              <a:buNone/>
              <a:defRPr sz="900" kern="1200">
                <a:solidFill>
                  <a:schemeClr val="tx1">
                    <a:lumMod val="75000"/>
                    <a:lumOff val="25000"/>
                  </a:schemeClr>
                </a:solidFill>
                <a:latin typeface="+mn-lt"/>
                <a:ea typeface="+mn-ea"/>
                <a:cs typeface="+mn-cs"/>
              </a:defRPr>
            </a:lvl9pPr>
          </a:lstStyle>
          <a:p>
            <a:r>
              <a:rPr lang="en-US" dirty="0"/>
              <a:t>Dropout methodology consists in random link elimination among the fully connected layers</a:t>
            </a:r>
          </a:p>
        </p:txBody>
      </p:sp>
    </p:spTree>
    <p:extLst>
      <p:ext uri="{BB962C8B-B14F-4D97-AF65-F5344CB8AC3E}">
        <p14:creationId xmlns:p14="http://schemas.microsoft.com/office/powerpoint/2010/main" val="939113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2498F2-38F1-40DC-8930-97BBD97043EB}"/>
              </a:ext>
            </a:extLst>
          </p:cNvPr>
          <p:cNvSpPr>
            <a:spLocks noGrp="1"/>
          </p:cNvSpPr>
          <p:nvPr>
            <p:ph type="title"/>
          </p:nvPr>
        </p:nvSpPr>
        <p:spPr/>
        <p:txBody>
          <a:bodyPr>
            <a:normAutofit/>
          </a:bodyPr>
          <a:lstStyle/>
          <a:p>
            <a:r>
              <a:rPr lang="en-US" dirty="0"/>
              <a:t>Modeling</a:t>
            </a:r>
          </a:p>
        </p:txBody>
      </p:sp>
      <p:graphicFrame>
        <p:nvGraphicFramePr>
          <p:cNvPr id="5" name="Segnaposto contenuto 4">
            <a:extLst>
              <a:ext uri="{FF2B5EF4-FFF2-40B4-BE49-F238E27FC236}">
                <a16:creationId xmlns:a16="http://schemas.microsoft.com/office/drawing/2014/main" id="{BB5A5EE7-D20D-4E68-9293-68343D2A4E4E}"/>
              </a:ext>
            </a:extLst>
          </p:cNvPr>
          <p:cNvGraphicFramePr>
            <a:graphicFrameLocks noGrp="1" noChangeAspect="1"/>
          </p:cNvGraphicFramePr>
          <p:nvPr>
            <p:ph idx="1"/>
            <p:extLst>
              <p:ext uri="{D42A27DB-BD31-4B8C-83A1-F6EECF244321}">
                <p14:modId xmlns:p14="http://schemas.microsoft.com/office/powerpoint/2010/main" val="2364030282"/>
              </p:ext>
            </p:extLst>
          </p:nvPr>
        </p:nvGraphicFramePr>
        <p:xfrm>
          <a:off x="5167807" y="986061"/>
          <a:ext cx="6033592" cy="48858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egnaposto testo 3">
            <a:extLst>
              <a:ext uri="{FF2B5EF4-FFF2-40B4-BE49-F238E27FC236}">
                <a16:creationId xmlns:a16="http://schemas.microsoft.com/office/drawing/2014/main" id="{DB20546A-54E9-4199-9018-9F2451BAB432}"/>
              </a:ext>
            </a:extLst>
          </p:cNvPr>
          <p:cNvSpPr>
            <a:spLocks noGrp="1"/>
          </p:cNvSpPr>
          <p:nvPr>
            <p:ph type="body" sz="half" idx="2"/>
          </p:nvPr>
        </p:nvSpPr>
        <p:spPr/>
        <p:txBody>
          <a:bodyPr>
            <a:normAutofit/>
          </a:bodyPr>
          <a:lstStyle/>
          <a:p>
            <a:r>
              <a:rPr lang="en-US" dirty="0"/>
              <a:t>The modeling process can be synthetized as an algorithm</a:t>
            </a:r>
          </a:p>
        </p:txBody>
      </p:sp>
    </p:spTree>
    <p:extLst>
      <p:ext uri="{BB962C8B-B14F-4D97-AF65-F5344CB8AC3E}">
        <p14:creationId xmlns:p14="http://schemas.microsoft.com/office/powerpoint/2010/main" val="26336014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55D4361C-EC23-40C2-AE2E-366B97D1246E}"/>
                                            </p:graphicEl>
                                          </p:spTgt>
                                        </p:tgtEl>
                                        <p:attrNameLst>
                                          <p:attrName>style.visibility</p:attrName>
                                        </p:attrNameLst>
                                      </p:cBhvr>
                                      <p:to>
                                        <p:strVal val="visible"/>
                                      </p:to>
                                    </p:set>
                                    <p:animEffect transition="in" filter="fade">
                                      <p:cBhvr>
                                        <p:cTn id="7" dur="500"/>
                                        <p:tgtEl>
                                          <p:spTgt spid="5">
                                            <p:graphicEl>
                                              <a:dgm id="{55D4361C-EC23-40C2-AE2E-366B97D1246E}"/>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850985E8-9FCB-4DE6-B3BD-608445D8BCC1}"/>
                                            </p:graphicEl>
                                          </p:spTgt>
                                        </p:tgtEl>
                                        <p:attrNameLst>
                                          <p:attrName>style.visibility</p:attrName>
                                        </p:attrNameLst>
                                      </p:cBhvr>
                                      <p:to>
                                        <p:strVal val="visible"/>
                                      </p:to>
                                    </p:set>
                                    <p:animEffect transition="in" filter="fade">
                                      <p:cBhvr>
                                        <p:cTn id="12" dur="500"/>
                                        <p:tgtEl>
                                          <p:spTgt spid="5">
                                            <p:graphicEl>
                                              <a:dgm id="{850985E8-9FCB-4DE6-B3BD-608445D8BCC1}"/>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4A00A570-06C8-4D1F-84EF-F445C1BB95FC}"/>
                                            </p:graphicEl>
                                          </p:spTgt>
                                        </p:tgtEl>
                                        <p:attrNameLst>
                                          <p:attrName>style.visibility</p:attrName>
                                        </p:attrNameLst>
                                      </p:cBhvr>
                                      <p:to>
                                        <p:strVal val="visible"/>
                                      </p:to>
                                    </p:set>
                                    <p:animEffect transition="in" filter="fade">
                                      <p:cBhvr>
                                        <p:cTn id="15" dur="500"/>
                                        <p:tgtEl>
                                          <p:spTgt spid="5">
                                            <p:graphicEl>
                                              <a:dgm id="{4A00A570-06C8-4D1F-84EF-F445C1BB95FC}"/>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graphicEl>
                                              <a:dgm id="{BDCE20BF-75EA-4D37-8AD7-F64565F5E3FE}"/>
                                            </p:graphicEl>
                                          </p:spTgt>
                                        </p:tgtEl>
                                        <p:attrNameLst>
                                          <p:attrName>style.visibility</p:attrName>
                                        </p:attrNameLst>
                                      </p:cBhvr>
                                      <p:to>
                                        <p:strVal val="visible"/>
                                      </p:to>
                                    </p:set>
                                    <p:animEffect transition="in" filter="fade">
                                      <p:cBhvr>
                                        <p:cTn id="20" dur="500"/>
                                        <p:tgtEl>
                                          <p:spTgt spid="5">
                                            <p:graphicEl>
                                              <a:dgm id="{BDCE20BF-75EA-4D37-8AD7-F64565F5E3FE}"/>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graphicEl>
                                              <a:dgm id="{997672E4-D076-4FC7-878C-B94E467A2B66}"/>
                                            </p:graphicEl>
                                          </p:spTgt>
                                        </p:tgtEl>
                                        <p:attrNameLst>
                                          <p:attrName>style.visibility</p:attrName>
                                        </p:attrNameLst>
                                      </p:cBhvr>
                                      <p:to>
                                        <p:strVal val="visible"/>
                                      </p:to>
                                    </p:set>
                                    <p:animEffect transition="in" filter="fade">
                                      <p:cBhvr>
                                        <p:cTn id="25" dur="500"/>
                                        <p:tgtEl>
                                          <p:spTgt spid="5">
                                            <p:graphicEl>
                                              <a:dgm id="{997672E4-D076-4FC7-878C-B94E467A2B6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2498F2-38F1-40DC-8930-97BBD97043EB}"/>
              </a:ext>
            </a:extLst>
          </p:cNvPr>
          <p:cNvSpPr>
            <a:spLocks noGrp="1"/>
          </p:cNvSpPr>
          <p:nvPr>
            <p:ph type="title"/>
          </p:nvPr>
        </p:nvSpPr>
        <p:spPr/>
        <p:txBody>
          <a:bodyPr>
            <a:normAutofit/>
          </a:bodyPr>
          <a:lstStyle/>
          <a:p>
            <a:r>
              <a:rPr lang="en-US" dirty="0"/>
              <a:t>Training Process</a:t>
            </a:r>
          </a:p>
        </p:txBody>
      </p:sp>
      <p:graphicFrame>
        <p:nvGraphicFramePr>
          <p:cNvPr id="5" name="Segnaposto contenuto 4">
            <a:extLst>
              <a:ext uri="{FF2B5EF4-FFF2-40B4-BE49-F238E27FC236}">
                <a16:creationId xmlns:a16="http://schemas.microsoft.com/office/drawing/2014/main" id="{BB5A5EE7-D20D-4E68-9293-68343D2A4E4E}"/>
              </a:ext>
            </a:extLst>
          </p:cNvPr>
          <p:cNvGraphicFramePr>
            <a:graphicFrameLocks noGrp="1" noChangeAspect="1"/>
          </p:cNvGraphicFramePr>
          <p:nvPr>
            <p:ph idx="1"/>
            <p:extLst>
              <p:ext uri="{D42A27DB-BD31-4B8C-83A1-F6EECF244321}">
                <p14:modId xmlns:p14="http://schemas.microsoft.com/office/powerpoint/2010/main" val="2766471202"/>
              </p:ext>
            </p:extLst>
          </p:nvPr>
        </p:nvGraphicFramePr>
        <p:xfrm>
          <a:off x="5167807" y="986061"/>
          <a:ext cx="6033592" cy="48858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egnaposto testo 3">
            <a:extLst>
              <a:ext uri="{FF2B5EF4-FFF2-40B4-BE49-F238E27FC236}">
                <a16:creationId xmlns:a16="http://schemas.microsoft.com/office/drawing/2014/main" id="{DB20546A-54E9-4199-9018-9F2451BAB432}"/>
              </a:ext>
            </a:extLst>
          </p:cNvPr>
          <p:cNvSpPr>
            <a:spLocks noGrp="1"/>
          </p:cNvSpPr>
          <p:nvPr>
            <p:ph type="body" sz="half" idx="2"/>
          </p:nvPr>
        </p:nvSpPr>
        <p:spPr/>
        <p:txBody>
          <a:bodyPr>
            <a:normAutofit/>
          </a:bodyPr>
          <a:lstStyle/>
          <a:p>
            <a:r>
              <a:rPr lang="en-US" dirty="0"/>
              <a:t>The train process consists in some phases</a:t>
            </a:r>
          </a:p>
        </p:txBody>
      </p:sp>
    </p:spTree>
    <p:extLst>
      <p:ext uri="{BB962C8B-B14F-4D97-AF65-F5344CB8AC3E}">
        <p14:creationId xmlns:p14="http://schemas.microsoft.com/office/powerpoint/2010/main" val="41106711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9C769BDD-1A68-427F-8A45-FC916659D5E0}"/>
                                            </p:graphicEl>
                                          </p:spTgt>
                                        </p:tgtEl>
                                        <p:attrNameLst>
                                          <p:attrName>style.visibility</p:attrName>
                                        </p:attrNameLst>
                                      </p:cBhvr>
                                      <p:to>
                                        <p:strVal val="visible"/>
                                      </p:to>
                                    </p:set>
                                    <p:animEffect transition="in" filter="fade">
                                      <p:cBhvr>
                                        <p:cTn id="7" dur="500"/>
                                        <p:tgtEl>
                                          <p:spTgt spid="5">
                                            <p:graphicEl>
                                              <a:dgm id="{9C769BDD-1A68-427F-8A45-FC916659D5E0}"/>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177591E7-D1AC-4099-AC97-340096138974}"/>
                                            </p:graphicEl>
                                          </p:spTgt>
                                        </p:tgtEl>
                                        <p:attrNameLst>
                                          <p:attrName>style.visibility</p:attrName>
                                        </p:attrNameLst>
                                      </p:cBhvr>
                                      <p:to>
                                        <p:strVal val="visible"/>
                                      </p:to>
                                    </p:set>
                                    <p:animEffect transition="in" filter="fade">
                                      <p:cBhvr>
                                        <p:cTn id="10" dur="500"/>
                                        <p:tgtEl>
                                          <p:spTgt spid="5">
                                            <p:graphicEl>
                                              <a:dgm id="{177591E7-D1AC-4099-AC97-340096138974}"/>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05C1875C-35F2-4256-9035-BCB8A54F4659}"/>
                                            </p:graphicEl>
                                          </p:spTgt>
                                        </p:tgtEl>
                                        <p:attrNameLst>
                                          <p:attrName>style.visibility</p:attrName>
                                        </p:attrNameLst>
                                      </p:cBhvr>
                                      <p:to>
                                        <p:strVal val="visible"/>
                                      </p:to>
                                    </p:set>
                                    <p:animEffect transition="in" filter="fade">
                                      <p:cBhvr>
                                        <p:cTn id="15" dur="500"/>
                                        <p:tgtEl>
                                          <p:spTgt spid="5">
                                            <p:graphicEl>
                                              <a:dgm id="{05C1875C-35F2-4256-9035-BCB8A54F4659}"/>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graphicEl>
                                              <a:dgm id="{48B09F9A-735F-45AE-B5AE-A20CCD8A88C9}"/>
                                            </p:graphicEl>
                                          </p:spTgt>
                                        </p:tgtEl>
                                        <p:attrNameLst>
                                          <p:attrName>style.visibility</p:attrName>
                                        </p:attrNameLst>
                                      </p:cBhvr>
                                      <p:to>
                                        <p:strVal val="visible"/>
                                      </p:to>
                                    </p:set>
                                    <p:animEffect transition="in" filter="fade">
                                      <p:cBhvr>
                                        <p:cTn id="20" dur="500"/>
                                        <p:tgtEl>
                                          <p:spTgt spid="5">
                                            <p:graphicEl>
                                              <a:dgm id="{48B09F9A-735F-45AE-B5AE-A20CCD8A88C9}"/>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graphicEl>
                                              <a:dgm id="{2F23AB94-511D-4A36-A77B-28550CC35C1F}"/>
                                            </p:graphicEl>
                                          </p:spTgt>
                                        </p:tgtEl>
                                        <p:attrNameLst>
                                          <p:attrName>style.visibility</p:attrName>
                                        </p:attrNameLst>
                                      </p:cBhvr>
                                      <p:to>
                                        <p:strVal val="visible"/>
                                      </p:to>
                                    </p:set>
                                    <p:animEffect transition="in" filter="fade">
                                      <p:cBhvr>
                                        <p:cTn id="23" dur="500"/>
                                        <p:tgtEl>
                                          <p:spTgt spid="5">
                                            <p:graphicEl>
                                              <a:dgm id="{2F23AB94-511D-4A36-A77B-28550CC35C1F}"/>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graphicEl>
                                              <a:dgm id="{B52EA158-4DD2-4668-BDCB-07084E8107C4}"/>
                                            </p:graphicEl>
                                          </p:spTgt>
                                        </p:tgtEl>
                                        <p:attrNameLst>
                                          <p:attrName>style.visibility</p:attrName>
                                        </p:attrNameLst>
                                      </p:cBhvr>
                                      <p:to>
                                        <p:strVal val="visible"/>
                                      </p:to>
                                    </p:set>
                                    <p:animEffect transition="in" filter="fade">
                                      <p:cBhvr>
                                        <p:cTn id="28" dur="500"/>
                                        <p:tgtEl>
                                          <p:spTgt spid="5">
                                            <p:graphicEl>
                                              <a:dgm id="{B52EA158-4DD2-4668-BDCB-07084E8107C4}"/>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graphicEl>
                                              <a:dgm id="{935DF2D8-E1E8-4141-9DD3-DADEC0EAFB69}"/>
                                            </p:graphicEl>
                                          </p:spTgt>
                                        </p:tgtEl>
                                        <p:attrNameLst>
                                          <p:attrName>style.visibility</p:attrName>
                                        </p:attrNameLst>
                                      </p:cBhvr>
                                      <p:to>
                                        <p:strVal val="visible"/>
                                      </p:to>
                                    </p:set>
                                    <p:animEffect transition="in" filter="fade">
                                      <p:cBhvr>
                                        <p:cTn id="33" dur="500"/>
                                        <p:tgtEl>
                                          <p:spTgt spid="5">
                                            <p:graphicEl>
                                              <a:dgm id="{935DF2D8-E1E8-4141-9DD3-DADEC0EAFB69}"/>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graphicEl>
                                              <a:dgm id="{8265347C-6093-457C-8E66-89C0D55F8A5B}"/>
                                            </p:graphicEl>
                                          </p:spTgt>
                                        </p:tgtEl>
                                        <p:attrNameLst>
                                          <p:attrName>style.visibility</p:attrName>
                                        </p:attrNameLst>
                                      </p:cBhvr>
                                      <p:to>
                                        <p:strVal val="visible"/>
                                      </p:to>
                                    </p:set>
                                    <p:animEffect transition="in" filter="fade">
                                      <p:cBhvr>
                                        <p:cTn id="36" dur="500"/>
                                        <p:tgtEl>
                                          <p:spTgt spid="5">
                                            <p:graphicEl>
                                              <a:dgm id="{8265347C-6093-457C-8E66-89C0D55F8A5B}"/>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
                                            <p:graphicEl>
                                              <a:dgm id="{B5BAA454-76D9-4435-80BC-070C7CD3A85A}"/>
                                            </p:graphicEl>
                                          </p:spTgt>
                                        </p:tgtEl>
                                        <p:attrNameLst>
                                          <p:attrName>style.visibility</p:attrName>
                                        </p:attrNameLst>
                                      </p:cBhvr>
                                      <p:to>
                                        <p:strVal val="visible"/>
                                      </p:to>
                                    </p:set>
                                    <p:animEffect transition="in" filter="fade">
                                      <p:cBhvr>
                                        <p:cTn id="41" dur="500"/>
                                        <p:tgtEl>
                                          <p:spTgt spid="5">
                                            <p:graphicEl>
                                              <a:dgm id="{B5BAA454-76D9-4435-80BC-070C7CD3A85A}"/>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
                                            <p:graphicEl>
                                              <a:dgm id="{0DA7C9AE-F64B-4FEA-9B73-E3FE121673DB}"/>
                                            </p:graphicEl>
                                          </p:spTgt>
                                        </p:tgtEl>
                                        <p:attrNameLst>
                                          <p:attrName>style.visibility</p:attrName>
                                        </p:attrNameLst>
                                      </p:cBhvr>
                                      <p:to>
                                        <p:strVal val="visible"/>
                                      </p:to>
                                    </p:set>
                                    <p:animEffect transition="in" filter="fade">
                                      <p:cBhvr>
                                        <p:cTn id="46" dur="500"/>
                                        <p:tgtEl>
                                          <p:spTgt spid="5">
                                            <p:graphicEl>
                                              <a:dgm id="{0DA7C9AE-F64B-4FEA-9B73-E3FE121673D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52697C7-4FA0-4DDA-A402-A91FBD2137EC}"/>
              </a:ext>
            </a:extLst>
          </p:cNvPr>
          <p:cNvSpPr>
            <a:spLocks noGrp="1"/>
          </p:cNvSpPr>
          <p:nvPr>
            <p:ph type="title"/>
          </p:nvPr>
        </p:nvSpPr>
        <p:spPr/>
        <p:txBody>
          <a:bodyPr/>
          <a:lstStyle/>
          <a:p>
            <a:r>
              <a:rPr lang="en-US" dirty="0"/>
              <a:t>Machine Learning Process</a:t>
            </a:r>
          </a:p>
        </p:txBody>
      </p:sp>
      <p:graphicFrame>
        <p:nvGraphicFramePr>
          <p:cNvPr id="4" name="Segnaposto contenuto 3">
            <a:extLst>
              <a:ext uri="{FF2B5EF4-FFF2-40B4-BE49-F238E27FC236}">
                <a16:creationId xmlns:a16="http://schemas.microsoft.com/office/drawing/2014/main" id="{E9B65E4D-357C-431F-89CE-551180280D1E}"/>
              </a:ext>
            </a:extLst>
          </p:cNvPr>
          <p:cNvGraphicFramePr>
            <a:graphicFrameLocks noGrp="1" noChangeAspect="1"/>
          </p:cNvGraphicFramePr>
          <p:nvPr>
            <p:ph type="pic" idx="1"/>
            <p:extLst>
              <p:ext uri="{D42A27DB-BD31-4B8C-83A1-F6EECF244321}">
                <p14:modId xmlns:p14="http://schemas.microsoft.com/office/powerpoint/2010/main" val="674230484"/>
              </p:ext>
            </p:extLst>
          </p:nvPr>
        </p:nvGraphicFramePr>
        <p:xfrm>
          <a:off x="630000" y="180000"/>
          <a:ext cx="10933471" cy="44075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egnaposto testo 2">
            <a:extLst>
              <a:ext uri="{FF2B5EF4-FFF2-40B4-BE49-F238E27FC236}">
                <a16:creationId xmlns:a16="http://schemas.microsoft.com/office/drawing/2014/main" id="{BA519E45-1A87-4845-9511-08506ADEF41A}"/>
              </a:ext>
            </a:extLst>
          </p:cNvPr>
          <p:cNvSpPr>
            <a:spLocks noGrp="1"/>
          </p:cNvSpPr>
          <p:nvPr>
            <p:ph type="body" sz="half" idx="2"/>
          </p:nvPr>
        </p:nvSpPr>
        <p:spPr/>
        <p:txBody>
          <a:bodyPr/>
          <a:lstStyle/>
          <a:p>
            <a:r>
              <a:rPr lang="en-US" dirty="0"/>
              <a:t>Business understanding</a:t>
            </a:r>
          </a:p>
        </p:txBody>
      </p:sp>
      <p:pic>
        <p:nvPicPr>
          <p:cNvPr id="9" name="Segnaposto contenuto 9" descr="Presentazione con elenco di controllo con riempimento a tinta unita">
            <a:extLst>
              <a:ext uri="{FF2B5EF4-FFF2-40B4-BE49-F238E27FC236}">
                <a16:creationId xmlns:a16="http://schemas.microsoft.com/office/drawing/2014/main" id="{D60216C0-B2AA-400A-BD7D-87BA5475479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66104" y="2880000"/>
            <a:ext cx="900000" cy="900000"/>
          </a:xfrm>
          <a:prstGeom prst="rect">
            <a:avLst/>
          </a:prstGeom>
        </p:spPr>
      </p:pic>
      <p:pic>
        <p:nvPicPr>
          <p:cNvPr id="10" name="Elemento grafico 9" descr="Grafico a barre con riempimento a tinta unita">
            <a:extLst>
              <a:ext uri="{FF2B5EF4-FFF2-40B4-BE49-F238E27FC236}">
                <a16:creationId xmlns:a16="http://schemas.microsoft.com/office/drawing/2014/main" id="{BCB60DB9-61E0-4151-B73A-E092199709C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58062" y="2880000"/>
            <a:ext cx="900000" cy="900000"/>
          </a:xfrm>
          <a:prstGeom prst="rect">
            <a:avLst/>
          </a:prstGeom>
        </p:spPr>
      </p:pic>
      <p:pic>
        <p:nvPicPr>
          <p:cNvPr id="11" name="Elemento grafico 10" descr="Ingranaggi con riempimento a tinta unita">
            <a:extLst>
              <a:ext uri="{FF2B5EF4-FFF2-40B4-BE49-F238E27FC236}">
                <a16:creationId xmlns:a16="http://schemas.microsoft.com/office/drawing/2014/main" id="{EA959215-54C3-48C1-919A-2B6040AAB61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750020" y="2880000"/>
            <a:ext cx="900000" cy="900000"/>
          </a:xfrm>
          <a:prstGeom prst="rect">
            <a:avLst/>
          </a:prstGeom>
        </p:spPr>
      </p:pic>
      <p:pic>
        <p:nvPicPr>
          <p:cNvPr id="12" name="Elemento grafico 11" descr="Emisfero sinistro del cervello con riempimento a tinta unita">
            <a:extLst>
              <a:ext uri="{FF2B5EF4-FFF2-40B4-BE49-F238E27FC236}">
                <a16:creationId xmlns:a16="http://schemas.microsoft.com/office/drawing/2014/main" id="{5E7FA02E-5B50-4B53-B210-19EC5EDCB26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541978" y="2880000"/>
            <a:ext cx="900000" cy="900000"/>
          </a:xfrm>
          <a:prstGeom prst="rect">
            <a:avLst/>
          </a:prstGeom>
        </p:spPr>
      </p:pic>
      <p:pic>
        <p:nvPicPr>
          <p:cNvPr id="13" name="Elemento grafico 12" descr="Ricerca con riempimento a tinta unita">
            <a:extLst>
              <a:ext uri="{FF2B5EF4-FFF2-40B4-BE49-F238E27FC236}">
                <a16:creationId xmlns:a16="http://schemas.microsoft.com/office/drawing/2014/main" id="{E1A51E30-DFBF-47CC-902C-9C5003D1DA5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333936" y="2880000"/>
            <a:ext cx="900000" cy="900000"/>
          </a:xfrm>
          <a:prstGeom prst="rect">
            <a:avLst/>
          </a:prstGeom>
        </p:spPr>
      </p:pic>
      <p:pic>
        <p:nvPicPr>
          <p:cNvPr id="5" name="Elemento grafico 4" descr="Posta in arrivo con riempimento a tinta unita">
            <a:extLst>
              <a:ext uri="{FF2B5EF4-FFF2-40B4-BE49-F238E27FC236}">
                <a16:creationId xmlns:a16="http://schemas.microsoft.com/office/drawing/2014/main" id="{94E710EB-364B-4F6B-8F1D-376364DE17B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125896" y="2880000"/>
            <a:ext cx="900000" cy="900000"/>
          </a:xfrm>
          <a:prstGeom prst="rect">
            <a:avLst/>
          </a:prstGeom>
        </p:spPr>
      </p:pic>
    </p:spTree>
    <p:extLst>
      <p:ext uri="{BB962C8B-B14F-4D97-AF65-F5344CB8AC3E}">
        <p14:creationId xmlns:p14="http://schemas.microsoft.com/office/powerpoint/2010/main" val="507819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4229E49-7B1B-40FD-A165-D087902FAA18}"/>
              </a:ext>
            </a:extLst>
          </p:cNvPr>
          <p:cNvSpPr>
            <a:spLocks noGrp="1"/>
          </p:cNvSpPr>
          <p:nvPr>
            <p:ph type="title"/>
          </p:nvPr>
        </p:nvSpPr>
        <p:spPr/>
        <p:txBody>
          <a:bodyPr>
            <a:normAutofit/>
          </a:bodyPr>
          <a:lstStyle/>
          <a:p>
            <a:r>
              <a:rPr lang="en-US" sz="2800" dirty="0"/>
              <a:t>Hyperparameters Tuning</a:t>
            </a:r>
          </a:p>
        </p:txBody>
      </p:sp>
      <p:graphicFrame>
        <p:nvGraphicFramePr>
          <p:cNvPr id="7" name="Tabella 5">
            <a:extLst>
              <a:ext uri="{FF2B5EF4-FFF2-40B4-BE49-F238E27FC236}">
                <a16:creationId xmlns:a16="http://schemas.microsoft.com/office/drawing/2014/main" id="{6FC7A742-D36C-49B5-A1A7-FD116B51ABCA}"/>
              </a:ext>
            </a:extLst>
          </p:cNvPr>
          <p:cNvGraphicFramePr>
            <a:graphicFrameLocks noGrp="1"/>
          </p:cNvGraphicFramePr>
          <p:nvPr>
            <p:ph idx="1"/>
            <p:extLst>
              <p:ext uri="{D42A27DB-BD31-4B8C-83A1-F6EECF244321}">
                <p14:modId xmlns:p14="http://schemas.microsoft.com/office/powerpoint/2010/main" val="1283187817"/>
              </p:ext>
            </p:extLst>
          </p:nvPr>
        </p:nvGraphicFramePr>
        <p:xfrm>
          <a:off x="6238297" y="1536868"/>
          <a:ext cx="4475480" cy="2926080"/>
        </p:xfrm>
        <a:graphic>
          <a:graphicData uri="http://schemas.openxmlformats.org/drawingml/2006/table">
            <a:tbl>
              <a:tblPr firstRow="1" bandRow="1">
                <a:tableStyleId>{B301B821-A1FF-4177-AEE7-76D212191A09}</a:tableStyleId>
              </a:tblPr>
              <a:tblGrid>
                <a:gridCol w="2237740">
                  <a:extLst>
                    <a:ext uri="{9D8B030D-6E8A-4147-A177-3AD203B41FA5}">
                      <a16:colId xmlns:a16="http://schemas.microsoft.com/office/drawing/2014/main" val="307037803"/>
                    </a:ext>
                  </a:extLst>
                </a:gridCol>
                <a:gridCol w="2237740">
                  <a:extLst>
                    <a:ext uri="{9D8B030D-6E8A-4147-A177-3AD203B41FA5}">
                      <a16:colId xmlns:a16="http://schemas.microsoft.com/office/drawing/2014/main" val="547895180"/>
                    </a:ext>
                  </a:extLst>
                </a:gridCol>
              </a:tblGrid>
              <a:tr h="179722">
                <a:tc>
                  <a:txBody>
                    <a:bodyPr/>
                    <a:lstStyle/>
                    <a:p>
                      <a:r>
                        <a:rPr lang="en-US" sz="1600" b="1" dirty="0"/>
                        <a:t>Hyperparameter</a:t>
                      </a:r>
                    </a:p>
                  </a:txBody>
                  <a:tcPr/>
                </a:tc>
                <a:tc>
                  <a:txBody>
                    <a:bodyPr/>
                    <a:lstStyle/>
                    <a:p>
                      <a:r>
                        <a:rPr lang="en-US" sz="1600" b="1" dirty="0"/>
                        <a:t>Description</a:t>
                      </a:r>
                    </a:p>
                  </a:txBody>
                  <a:tcPr/>
                </a:tc>
                <a:extLst>
                  <a:ext uri="{0D108BD9-81ED-4DB2-BD59-A6C34878D82A}">
                    <a16:rowId xmlns:a16="http://schemas.microsoft.com/office/drawing/2014/main" val="2458293893"/>
                  </a:ext>
                </a:extLst>
              </a:tr>
              <a:tr h="214042">
                <a:tc>
                  <a:txBody>
                    <a:bodyPr/>
                    <a:lstStyle/>
                    <a:p>
                      <a:r>
                        <a:rPr lang="en-US" sz="1400" dirty="0"/>
                        <a:t>Batch size</a:t>
                      </a:r>
                    </a:p>
                  </a:txBody>
                  <a:tcPr/>
                </a:tc>
                <a:tc>
                  <a:txBody>
                    <a:bodyPr/>
                    <a:lstStyle/>
                    <a:p>
                      <a:r>
                        <a:rPr lang="en-US" sz="1400" dirty="0"/>
                        <a:t>Size of mini batches</a:t>
                      </a:r>
                    </a:p>
                  </a:txBody>
                  <a:tcPr/>
                </a:tc>
                <a:extLst>
                  <a:ext uri="{0D108BD9-81ED-4DB2-BD59-A6C34878D82A}">
                    <a16:rowId xmlns:a16="http://schemas.microsoft.com/office/drawing/2014/main" val="2654741783"/>
                  </a:ext>
                </a:extLst>
              </a:tr>
              <a:tr h="356737">
                <a:tc>
                  <a:txBody>
                    <a:bodyPr/>
                    <a:lstStyle/>
                    <a:p>
                      <a:r>
                        <a:rPr lang="en-US" sz="1400" dirty="0"/>
                        <a:t>Number of epochs</a:t>
                      </a:r>
                    </a:p>
                  </a:txBody>
                  <a:tcPr/>
                </a:tc>
                <a:tc>
                  <a:txBody>
                    <a:bodyPr/>
                    <a:lstStyle/>
                    <a:p>
                      <a:r>
                        <a:rPr lang="en-US" sz="1400" dirty="0"/>
                        <a:t>Number of training epochs</a:t>
                      </a:r>
                    </a:p>
                  </a:txBody>
                  <a:tcPr/>
                </a:tc>
                <a:extLst>
                  <a:ext uri="{0D108BD9-81ED-4DB2-BD59-A6C34878D82A}">
                    <a16:rowId xmlns:a16="http://schemas.microsoft.com/office/drawing/2014/main" val="2839406895"/>
                  </a:ext>
                </a:extLst>
              </a:tr>
              <a:tr h="356737">
                <a:tc>
                  <a:txBody>
                    <a:bodyPr/>
                    <a:lstStyle/>
                    <a:p>
                      <a:r>
                        <a:rPr lang="en-US" sz="1400" dirty="0"/>
                        <a:t>Loss function</a:t>
                      </a:r>
                    </a:p>
                  </a:txBody>
                  <a:tcPr/>
                </a:tc>
                <a:tc>
                  <a:txBody>
                    <a:bodyPr/>
                    <a:lstStyle/>
                    <a:p>
                      <a:r>
                        <a:rPr lang="en-US" sz="1400" dirty="0"/>
                        <a:t>Function to minimize during training</a:t>
                      </a:r>
                    </a:p>
                  </a:txBody>
                  <a:tcPr/>
                </a:tc>
                <a:extLst>
                  <a:ext uri="{0D108BD9-81ED-4DB2-BD59-A6C34878D82A}">
                    <a16:rowId xmlns:a16="http://schemas.microsoft.com/office/drawing/2014/main" val="2532188635"/>
                  </a:ext>
                </a:extLst>
              </a:tr>
              <a:tr h="356737">
                <a:tc>
                  <a:txBody>
                    <a:bodyPr/>
                    <a:lstStyle/>
                    <a:p>
                      <a:r>
                        <a:rPr lang="en-US" sz="1400" dirty="0"/>
                        <a:t>Optimizer</a:t>
                      </a:r>
                    </a:p>
                  </a:txBody>
                  <a:tcPr/>
                </a:tc>
                <a:tc>
                  <a:txBody>
                    <a:bodyPr/>
                    <a:lstStyle/>
                    <a:p>
                      <a:r>
                        <a:rPr lang="en-US" sz="1400" dirty="0"/>
                        <a:t>Optimization algorithm used for training</a:t>
                      </a:r>
                    </a:p>
                  </a:txBody>
                  <a:tcPr/>
                </a:tc>
                <a:extLst>
                  <a:ext uri="{0D108BD9-81ED-4DB2-BD59-A6C34878D82A}">
                    <a16:rowId xmlns:a16="http://schemas.microsoft.com/office/drawing/2014/main" val="189519719"/>
                  </a:ext>
                </a:extLst>
              </a:tr>
              <a:tr h="356737">
                <a:tc>
                  <a:txBody>
                    <a:bodyPr/>
                    <a:lstStyle/>
                    <a:p>
                      <a:r>
                        <a:rPr lang="en-US" sz="1400" dirty="0"/>
                        <a:t>Learning rate</a:t>
                      </a:r>
                    </a:p>
                  </a:txBody>
                  <a:tcPr/>
                </a:tc>
                <a:tc>
                  <a:txBody>
                    <a:bodyPr/>
                    <a:lstStyle/>
                    <a:p>
                      <a:r>
                        <a:rPr lang="en-US" sz="1400" dirty="0"/>
                        <a:t>Learning rate used by the optimization algorithm</a:t>
                      </a:r>
                    </a:p>
                  </a:txBody>
                  <a:tcPr/>
                </a:tc>
                <a:extLst>
                  <a:ext uri="{0D108BD9-81ED-4DB2-BD59-A6C34878D82A}">
                    <a16:rowId xmlns:a16="http://schemas.microsoft.com/office/drawing/2014/main" val="2567790744"/>
                  </a:ext>
                </a:extLst>
              </a:tr>
            </a:tbl>
          </a:graphicData>
        </a:graphic>
      </p:graphicFrame>
      <p:sp>
        <p:nvSpPr>
          <p:cNvPr id="4" name="Segnaposto testo 3">
            <a:extLst>
              <a:ext uri="{FF2B5EF4-FFF2-40B4-BE49-F238E27FC236}">
                <a16:creationId xmlns:a16="http://schemas.microsoft.com/office/drawing/2014/main" id="{F3041092-32BA-4E44-98BD-FDE242A38CBC}"/>
              </a:ext>
            </a:extLst>
          </p:cNvPr>
          <p:cNvSpPr>
            <a:spLocks noGrp="1"/>
          </p:cNvSpPr>
          <p:nvPr>
            <p:ph type="body" sz="half" idx="2"/>
          </p:nvPr>
        </p:nvSpPr>
        <p:spPr/>
        <p:txBody>
          <a:bodyPr/>
          <a:lstStyle/>
          <a:p>
            <a:r>
              <a:rPr lang="en-US" dirty="0"/>
              <a:t>Tune the hyperparameters evaluating model’s performance on validation set</a:t>
            </a:r>
          </a:p>
        </p:txBody>
      </p:sp>
    </p:spTree>
    <p:extLst>
      <p:ext uri="{BB962C8B-B14F-4D97-AF65-F5344CB8AC3E}">
        <p14:creationId xmlns:p14="http://schemas.microsoft.com/office/powerpoint/2010/main" val="503962277"/>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9E77D7C-4FB8-4B2C-985B-BF0836D8D4B2}"/>
              </a:ext>
            </a:extLst>
          </p:cNvPr>
          <p:cNvSpPr>
            <a:spLocks noGrp="1"/>
          </p:cNvSpPr>
          <p:nvPr>
            <p:ph type="title"/>
          </p:nvPr>
        </p:nvSpPr>
        <p:spPr/>
        <p:txBody>
          <a:bodyPr/>
          <a:lstStyle/>
          <a:p>
            <a:r>
              <a:rPr lang="en-US" sz="4800" dirty="0"/>
              <a:t>Ex: Tuning the Learning Rate</a:t>
            </a:r>
            <a:endParaRPr lang="en-US" dirty="0"/>
          </a:p>
        </p:txBody>
      </p:sp>
      <p:graphicFrame>
        <p:nvGraphicFramePr>
          <p:cNvPr id="7" name="Segnaposto contenuto 3">
            <a:extLst>
              <a:ext uri="{FF2B5EF4-FFF2-40B4-BE49-F238E27FC236}">
                <a16:creationId xmlns:a16="http://schemas.microsoft.com/office/drawing/2014/main" id="{1152BA62-06D9-4D3D-B73F-DCF55FFCDAEE}"/>
              </a:ext>
            </a:extLst>
          </p:cNvPr>
          <p:cNvGraphicFramePr>
            <a:graphicFrameLocks noGrp="1" noChangeAspect="1"/>
          </p:cNvGraphicFramePr>
          <p:nvPr>
            <p:ph idx="1"/>
            <p:extLst>
              <p:ext uri="{D42A27DB-BD31-4B8C-83A1-F6EECF244321}">
                <p14:modId xmlns:p14="http://schemas.microsoft.com/office/powerpoint/2010/main" val="4231790632"/>
              </p:ext>
            </p:extLst>
          </p:nvPr>
        </p:nvGraphicFramePr>
        <p:xfrm>
          <a:off x="819149" y="1704340"/>
          <a:ext cx="10553700" cy="3636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asellaDiTesto 2">
            <a:extLst>
              <a:ext uri="{FF2B5EF4-FFF2-40B4-BE49-F238E27FC236}">
                <a16:creationId xmlns:a16="http://schemas.microsoft.com/office/drawing/2014/main" id="{C7D03E8E-EE0A-44F1-9F53-EDE9384E4ABD}"/>
              </a:ext>
            </a:extLst>
          </p:cNvPr>
          <p:cNvSpPr txBox="1"/>
          <p:nvPr/>
        </p:nvSpPr>
        <p:spPr>
          <a:xfrm>
            <a:off x="1747520" y="5445760"/>
            <a:ext cx="9337040" cy="369332"/>
          </a:xfrm>
          <a:prstGeom prst="rect">
            <a:avLst/>
          </a:prstGeom>
          <a:noFill/>
        </p:spPr>
        <p:txBody>
          <a:bodyPr wrap="square" rtlCol="0">
            <a:spAutoFit/>
          </a:bodyPr>
          <a:lstStyle/>
          <a:p>
            <a:r>
              <a:rPr lang="it-IT" dirty="0"/>
              <a:t>A good batch size </a:t>
            </a:r>
            <a:r>
              <a:rPr lang="it-IT" dirty="0" err="1"/>
              <a:t>is</a:t>
            </a:r>
            <a:r>
              <a:rPr lang="it-IT" dirty="0"/>
              <a:t> </a:t>
            </a:r>
            <a:r>
              <a:rPr lang="it-IT" dirty="0" err="1"/>
              <a:t>regarde</a:t>
            </a:r>
            <a:endParaRPr lang="it-IT" dirty="0"/>
          </a:p>
        </p:txBody>
      </p:sp>
    </p:spTree>
    <p:extLst>
      <p:ext uri="{BB962C8B-B14F-4D97-AF65-F5344CB8AC3E}">
        <p14:creationId xmlns:p14="http://schemas.microsoft.com/office/powerpoint/2010/main" val="4102759175"/>
      </p:ext>
    </p:extLst>
  </p:cSld>
  <p:clrMapOvr>
    <a:masterClrMapping/>
  </p:clrMapOvr>
  <p:transition spd="med">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667969CD-6793-4030-85D7-0B839D5B623B}"/>
                                            </p:graphicEl>
                                          </p:spTgt>
                                        </p:tgtEl>
                                        <p:attrNameLst>
                                          <p:attrName>style.visibility</p:attrName>
                                        </p:attrNameLst>
                                      </p:cBhvr>
                                      <p:to>
                                        <p:strVal val="visible"/>
                                      </p:to>
                                    </p:set>
                                    <p:animEffect transition="in" filter="fade">
                                      <p:cBhvr>
                                        <p:cTn id="7" dur="500"/>
                                        <p:tgtEl>
                                          <p:spTgt spid="7">
                                            <p:graphicEl>
                                              <a:dgm id="{667969CD-6793-4030-85D7-0B839D5B623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959A0ECE-BAB4-45BE-94EE-2A6B434373F0}"/>
                                            </p:graphicEl>
                                          </p:spTgt>
                                        </p:tgtEl>
                                        <p:attrNameLst>
                                          <p:attrName>style.visibility</p:attrName>
                                        </p:attrNameLst>
                                      </p:cBhvr>
                                      <p:to>
                                        <p:strVal val="visible"/>
                                      </p:to>
                                    </p:set>
                                    <p:animEffect transition="in" filter="fade">
                                      <p:cBhvr>
                                        <p:cTn id="10" dur="500"/>
                                        <p:tgtEl>
                                          <p:spTgt spid="7">
                                            <p:graphicEl>
                                              <a:dgm id="{959A0ECE-BAB4-45BE-94EE-2A6B434373F0}"/>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165D477C-954E-48DD-BD6C-F33D5655A63A}"/>
                                            </p:graphicEl>
                                          </p:spTgt>
                                        </p:tgtEl>
                                        <p:attrNameLst>
                                          <p:attrName>style.visibility</p:attrName>
                                        </p:attrNameLst>
                                      </p:cBhvr>
                                      <p:to>
                                        <p:strVal val="visible"/>
                                      </p:to>
                                    </p:set>
                                    <p:animEffect transition="in" filter="fade">
                                      <p:cBhvr>
                                        <p:cTn id="15" dur="500"/>
                                        <p:tgtEl>
                                          <p:spTgt spid="7">
                                            <p:graphicEl>
                                              <a:dgm id="{165D477C-954E-48DD-BD6C-F33D5655A63A}"/>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graphicEl>
                                              <a:dgm id="{27459501-F34F-42CF-BF6F-7E8842439D51}"/>
                                            </p:graphicEl>
                                          </p:spTgt>
                                        </p:tgtEl>
                                        <p:attrNameLst>
                                          <p:attrName>style.visibility</p:attrName>
                                        </p:attrNameLst>
                                      </p:cBhvr>
                                      <p:to>
                                        <p:strVal val="visible"/>
                                      </p:to>
                                    </p:set>
                                    <p:animEffect transition="in" filter="fade">
                                      <p:cBhvr>
                                        <p:cTn id="18" dur="500"/>
                                        <p:tgtEl>
                                          <p:spTgt spid="7">
                                            <p:graphicEl>
                                              <a:dgm id="{27459501-F34F-42CF-BF6F-7E8842439D51}"/>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7">
                                            <p:graphicEl>
                                              <a:dgm id="{5ECFB9D1-8DF9-4B69-B9BA-96F1C689B9F1}"/>
                                            </p:graphicEl>
                                          </p:spTgt>
                                        </p:tgtEl>
                                        <p:attrNameLst>
                                          <p:attrName>style.visibility</p:attrName>
                                        </p:attrNameLst>
                                      </p:cBhvr>
                                      <p:to>
                                        <p:strVal val="visible"/>
                                      </p:to>
                                    </p:set>
                                    <p:animEffect transition="in" filter="fade">
                                      <p:cBhvr>
                                        <p:cTn id="23" dur="500"/>
                                        <p:tgtEl>
                                          <p:spTgt spid="7">
                                            <p:graphicEl>
                                              <a:dgm id="{5ECFB9D1-8DF9-4B69-B9BA-96F1C689B9F1}"/>
                                            </p:graphicEl>
                                          </p:spTgt>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7">
                                            <p:graphicEl>
                                              <a:dgm id="{EC93D6C6-45A8-49F9-9969-EDE5E7D1DC8A}"/>
                                            </p:graphicEl>
                                          </p:spTgt>
                                        </p:tgtEl>
                                        <p:attrNameLst>
                                          <p:attrName>style.visibility</p:attrName>
                                        </p:attrNameLst>
                                      </p:cBhvr>
                                      <p:to>
                                        <p:strVal val="visible"/>
                                      </p:to>
                                    </p:set>
                                    <p:animEffect transition="in" filter="fade">
                                      <p:cBhvr>
                                        <p:cTn id="26" dur="500"/>
                                        <p:tgtEl>
                                          <p:spTgt spid="7">
                                            <p:graphicEl>
                                              <a:dgm id="{EC93D6C6-45A8-49F9-9969-EDE5E7D1DC8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Graphic spid="7" grpId="1" uiExpand="1">
        <p:bldSub>
          <a:bldDgm bld="on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9E77D7C-4FB8-4B2C-985B-BF0836D8D4B2}"/>
              </a:ext>
            </a:extLst>
          </p:cNvPr>
          <p:cNvSpPr>
            <a:spLocks noGrp="1"/>
          </p:cNvSpPr>
          <p:nvPr>
            <p:ph type="title"/>
          </p:nvPr>
        </p:nvSpPr>
        <p:spPr/>
        <p:txBody>
          <a:bodyPr/>
          <a:lstStyle/>
          <a:p>
            <a:r>
              <a:rPr lang="en-US" sz="4800" dirty="0"/>
              <a:t>Ex: Tuning the Batch Size</a:t>
            </a:r>
            <a:endParaRPr lang="en-US" dirty="0"/>
          </a:p>
        </p:txBody>
      </p:sp>
      <p:sp>
        <p:nvSpPr>
          <p:cNvPr id="3" name="CasellaDiTesto 2">
            <a:extLst>
              <a:ext uri="{FF2B5EF4-FFF2-40B4-BE49-F238E27FC236}">
                <a16:creationId xmlns:a16="http://schemas.microsoft.com/office/drawing/2014/main" id="{C7D03E8E-EE0A-44F1-9F53-EDE9384E4ABD}"/>
              </a:ext>
            </a:extLst>
          </p:cNvPr>
          <p:cNvSpPr txBox="1"/>
          <p:nvPr/>
        </p:nvSpPr>
        <p:spPr>
          <a:xfrm>
            <a:off x="810000" y="2448560"/>
            <a:ext cx="3508000" cy="3416320"/>
          </a:xfrm>
          <a:prstGeom prst="rect">
            <a:avLst/>
          </a:prstGeom>
          <a:noFill/>
        </p:spPr>
        <p:txBody>
          <a:bodyPr wrap="square" rtlCol="0">
            <a:spAutoFit/>
          </a:bodyPr>
          <a:lstStyle/>
          <a:p>
            <a:r>
              <a:rPr lang="en-US" dirty="0"/>
              <a:t>A batch size is an important parameter as well.</a:t>
            </a:r>
          </a:p>
          <a:p>
            <a:r>
              <a:rPr lang="en-US" dirty="0"/>
              <a:t>It depends on the learning rate: if the loss is calculated on too many instances, the network may not improve at all,  but if it is calculated on too few instances, at each epoch I have a high change in loss at each epoch and I have a lot of fluctuations on the loss</a:t>
            </a:r>
            <a:endParaRPr lang="it-IT" dirty="0"/>
          </a:p>
        </p:txBody>
      </p:sp>
      <p:sp>
        <p:nvSpPr>
          <p:cNvPr id="11" name="Rettangolo 10">
            <a:extLst>
              <a:ext uri="{FF2B5EF4-FFF2-40B4-BE49-F238E27FC236}">
                <a16:creationId xmlns:a16="http://schemas.microsoft.com/office/drawing/2014/main" id="{35BE6326-2BBF-4B4F-B854-85E5F746498F}"/>
              </a:ext>
            </a:extLst>
          </p:cNvPr>
          <p:cNvSpPr/>
          <p:nvPr/>
        </p:nvSpPr>
        <p:spPr>
          <a:xfrm>
            <a:off x="5862320" y="2364424"/>
            <a:ext cx="5090160" cy="359664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594F4999-E8B3-480A-A5A8-FE677DA357B3}"/>
              </a:ext>
            </a:extLst>
          </p:cNvPr>
          <p:cNvPicPr>
            <a:picLocks noChangeAspect="1"/>
          </p:cNvPicPr>
          <p:nvPr/>
        </p:nvPicPr>
        <p:blipFill>
          <a:blip r:embed="rId2"/>
          <a:stretch>
            <a:fillRect/>
          </a:stretch>
        </p:blipFill>
        <p:spPr>
          <a:xfrm>
            <a:off x="5969000" y="2570807"/>
            <a:ext cx="4876800" cy="3171825"/>
          </a:xfrm>
          <a:prstGeom prst="rect">
            <a:avLst/>
          </a:prstGeom>
        </p:spPr>
      </p:pic>
    </p:spTree>
    <p:extLst>
      <p:ext uri="{BB962C8B-B14F-4D97-AF65-F5344CB8AC3E}">
        <p14:creationId xmlns:p14="http://schemas.microsoft.com/office/powerpoint/2010/main" val="3652796803"/>
      </p:ext>
    </p:extLst>
  </p:cSld>
  <p:clrMapOvr>
    <a:masterClrMapping/>
  </p:clrMapOvr>
  <p:transition spd="med">
    <p:pull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9E77D7C-4FB8-4B2C-985B-BF0836D8D4B2}"/>
              </a:ext>
            </a:extLst>
          </p:cNvPr>
          <p:cNvSpPr>
            <a:spLocks noGrp="1"/>
          </p:cNvSpPr>
          <p:nvPr>
            <p:ph type="title"/>
          </p:nvPr>
        </p:nvSpPr>
        <p:spPr/>
        <p:txBody>
          <a:bodyPr>
            <a:normAutofit/>
          </a:bodyPr>
          <a:lstStyle/>
          <a:p>
            <a:r>
              <a:rPr lang="en-US" dirty="0"/>
              <a:t>Ex: Tuning the Epochs</a:t>
            </a:r>
          </a:p>
        </p:txBody>
      </p:sp>
      <p:graphicFrame>
        <p:nvGraphicFramePr>
          <p:cNvPr id="6" name="Segnaposto contenuto 3">
            <a:extLst>
              <a:ext uri="{FF2B5EF4-FFF2-40B4-BE49-F238E27FC236}">
                <a16:creationId xmlns:a16="http://schemas.microsoft.com/office/drawing/2014/main" id="{DA846E56-685F-4D99-B6DC-8D963EFEF39F}"/>
              </a:ext>
            </a:extLst>
          </p:cNvPr>
          <p:cNvGraphicFramePr>
            <a:graphicFrameLocks noGrp="1" noChangeAspect="1"/>
          </p:cNvGraphicFramePr>
          <p:nvPr>
            <p:ph idx="1"/>
            <p:extLst>
              <p:ext uri="{D42A27DB-BD31-4B8C-83A1-F6EECF244321}">
                <p14:modId xmlns:p14="http://schemas.microsoft.com/office/powerpoint/2010/main" val="3428336403"/>
              </p:ext>
            </p:extLst>
          </p:nvPr>
        </p:nvGraphicFramePr>
        <p:xfrm>
          <a:off x="5770261" y="2308821"/>
          <a:ext cx="5556502" cy="331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 name="Connettore diritto 7">
            <a:extLst>
              <a:ext uri="{FF2B5EF4-FFF2-40B4-BE49-F238E27FC236}">
                <a16:creationId xmlns:a16="http://schemas.microsoft.com/office/drawing/2014/main" id="{380DF042-1F37-44C6-920E-7CA7A224C394}"/>
              </a:ext>
            </a:extLst>
          </p:cNvPr>
          <p:cNvCxnSpPr>
            <a:cxnSpLocks/>
          </p:cNvCxnSpPr>
          <p:nvPr/>
        </p:nvCxnSpPr>
        <p:spPr>
          <a:xfrm>
            <a:off x="8055822" y="3501649"/>
            <a:ext cx="0" cy="1452016"/>
          </a:xfrm>
          <a:prstGeom prst="line">
            <a:avLst/>
          </a:prstGeom>
          <a:ln w="28575">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5" name="Segnaposto testo 3">
            <a:extLst>
              <a:ext uri="{FF2B5EF4-FFF2-40B4-BE49-F238E27FC236}">
                <a16:creationId xmlns:a16="http://schemas.microsoft.com/office/drawing/2014/main" id="{7BC23FA8-D1B3-48DE-A98F-4B43B47EA768}"/>
              </a:ext>
            </a:extLst>
          </p:cNvPr>
          <p:cNvSpPr txBox="1">
            <a:spLocks/>
          </p:cNvSpPr>
          <p:nvPr/>
        </p:nvSpPr>
        <p:spPr>
          <a:xfrm>
            <a:off x="810000" y="2331642"/>
            <a:ext cx="3811276" cy="3379124"/>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A good value of the epoch can be chosen look at the loss graph on the training and the validation set.</a:t>
            </a:r>
          </a:p>
          <a:p>
            <a:r>
              <a:rPr lang="en-US" dirty="0"/>
              <a:t>A good choice for the number of epochs is the value after which the loss curve on validation begins to rise</a:t>
            </a:r>
          </a:p>
        </p:txBody>
      </p:sp>
      <p:grpSp>
        <p:nvGrpSpPr>
          <p:cNvPr id="9" name="Gruppo 8">
            <a:extLst>
              <a:ext uri="{FF2B5EF4-FFF2-40B4-BE49-F238E27FC236}">
                <a16:creationId xmlns:a16="http://schemas.microsoft.com/office/drawing/2014/main" id="{ECA77A65-FCDD-4F89-9A31-EB3316B17F87}"/>
              </a:ext>
            </a:extLst>
          </p:cNvPr>
          <p:cNvGrpSpPr/>
          <p:nvPr/>
        </p:nvGrpSpPr>
        <p:grpSpPr>
          <a:xfrm>
            <a:off x="6408145" y="4928065"/>
            <a:ext cx="1995654" cy="524412"/>
            <a:chOff x="567843" y="2734013"/>
            <a:chExt cx="2182173" cy="524412"/>
          </a:xfrm>
        </p:grpSpPr>
        <p:sp>
          <p:nvSpPr>
            <p:cNvPr id="10" name="Rettangolo con angoli arrotondati 9">
              <a:extLst>
                <a:ext uri="{FF2B5EF4-FFF2-40B4-BE49-F238E27FC236}">
                  <a16:creationId xmlns:a16="http://schemas.microsoft.com/office/drawing/2014/main" id="{F5DE78D7-6D9D-47F8-A6DD-7D051CAB7A8F}"/>
                </a:ext>
              </a:extLst>
            </p:cNvPr>
            <p:cNvSpPr/>
            <p:nvPr/>
          </p:nvSpPr>
          <p:spPr>
            <a:xfrm>
              <a:off x="567843" y="2734013"/>
              <a:ext cx="2182173" cy="524412"/>
            </a:xfrm>
            <a:prstGeom prst="roundRect">
              <a:avLst/>
            </a:prstGeom>
            <a:ln/>
          </p:spPr>
          <p:style>
            <a:lnRef idx="1">
              <a:schemeClr val="accent3"/>
            </a:lnRef>
            <a:fillRef idx="3">
              <a:schemeClr val="accent3"/>
            </a:fillRef>
            <a:effectRef idx="2">
              <a:schemeClr val="accent3"/>
            </a:effectRef>
            <a:fontRef idx="minor">
              <a:schemeClr val="lt1"/>
            </a:fontRef>
          </p:style>
        </p:sp>
        <p:sp>
          <p:nvSpPr>
            <p:cNvPr id="11" name="CasellaDiTesto 10">
              <a:extLst>
                <a:ext uri="{FF2B5EF4-FFF2-40B4-BE49-F238E27FC236}">
                  <a16:creationId xmlns:a16="http://schemas.microsoft.com/office/drawing/2014/main" id="{D5AC8DFC-5886-420F-8CF6-53DB2FFA4A57}"/>
                </a:ext>
              </a:extLst>
            </p:cNvPr>
            <p:cNvSpPr txBox="1"/>
            <p:nvPr/>
          </p:nvSpPr>
          <p:spPr>
            <a:xfrm>
              <a:off x="593443" y="2759613"/>
              <a:ext cx="2130973" cy="473212"/>
            </a:xfrm>
            <a:prstGeom prst="rect">
              <a:avLst/>
            </a:prstGeom>
          </p:spPr>
          <p:style>
            <a:lnRef idx="1">
              <a:schemeClr val="accent3"/>
            </a:lnRef>
            <a:fillRef idx="3">
              <a:schemeClr val="accent3"/>
            </a:fillRef>
            <a:effectRef idx="2">
              <a:schemeClr val="accent3"/>
            </a:effectRef>
            <a:fontRef idx="minor">
              <a:schemeClr val="lt1"/>
            </a:fontRef>
          </p:style>
          <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5000"/>
                </a:spcAft>
                <a:buNone/>
              </a:pPr>
              <a:r>
                <a:rPr lang="en-US" sz="1400" dirty="0">
                  <a:solidFill>
                    <a:sysClr val="windowText" lastClr="000000"/>
                  </a:solidFill>
                </a:rPr>
                <a:t>Good </a:t>
              </a:r>
              <a:r>
                <a:rPr lang="en-US" sz="1400" kern="1200" dirty="0">
                  <a:solidFill>
                    <a:sysClr val="windowText" lastClr="000000"/>
                  </a:solidFill>
                </a:rPr>
                <a:t>number of epoch</a:t>
              </a:r>
            </a:p>
          </p:txBody>
        </p:sp>
      </p:grpSp>
      <p:cxnSp>
        <p:nvCxnSpPr>
          <p:cNvPr id="12" name="Connettore diritto 11">
            <a:extLst>
              <a:ext uri="{FF2B5EF4-FFF2-40B4-BE49-F238E27FC236}">
                <a16:creationId xmlns:a16="http://schemas.microsoft.com/office/drawing/2014/main" id="{4B401FCF-B146-4AC3-8011-55ECE9D39ABF}"/>
              </a:ext>
            </a:extLst>
          </p:cNvPr>
          <p:cNvCxnSpPr>
            <a:cxnSpLocks/>
          </p:cNvCxnSpPr>
          <p:nvPr/>
        </p:nvCxnSpPr>
        <p:spPr>
          <a:xfrm>
            <a:off x="9191447" y="3726426"/>
            <a:ext cx="0" cy="1331571"/>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503334744"/>
      </p:ext>
    </p:extLst>
  </p:cSld>
  <p:clrMapOvr>
    <a:masterClrMapping/>
  </p:clrMapOvr>
  <p:transition spd="med">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9E77D7C-4FB8-4B2C-985B-BF0836D8D4B2}"/>
              </a:ext>
            </a:extLst>
          </p:cNvPr>
          <p:cNvSpPr>
            <a:spLocks noGrp="1"/>
          </p:cNvSpPr>
          <p:nvPr>
            <p:ph type="title"/>
          </p:nvPr>
        </p:nvSpPr>
        <p:spPr/>
        <p:txBody>
          <a:bodyPr>
            <a:normAutofit/>
          </a:bodyPr>
          <a:lstStyle/>
          <a:p>
            <a:r>
              <a:rPr lang="en-US" dirty="0"/>
              <a:t>Final H</a:t>
            </a:r>
            <a:r>
              <a:rPr lang="en-US" sz="4000" dirty="0"/>
              <a:t>yperparameters</a:t>
            </a:r>
            <a:endParaRPr lang="en-US" dirty="0"/>
          </a:p>
        </p:txBody>
      </p:sp>
      <p:sp>
        <p:nvSpPr>
          <p:cNvPr id="5" name="Segnaposto testo 3">
            <a:extLst>
              <a:ext uri="{FF2B5EF4-FFF2-40B4-BE49-F238E27FC236}">
                <a16:creationId xmlns:a16="http://schemas.microsoft.com/office/drawing/2014/main" id="{7BC23FA8-D1B3-48DE-A98F-4B43B47EA768}"/>
              </a:ext>
            </a:extLst>
          </p:cNvPr>
          <p:cNvSpPr txBox="1">
            <a:spLocks/>
          </p:cNvSpPr>
          <p:nvPr/>
        </p:nvSpPr>
        <p:spPr>
          <a:xfrm>
            <a:off x="810000" y="2331642"/>
            <a:ext cx="3811276" cy="3379124"/>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A </a:t>
            </a:r>
            <a:r>
              <a:rPr lang="en-US" dirty="0" err="1"/>
              <a:t>Learing</a:t>
            </a:r>
            <a:r>
              <a:rPr lang="en-US" dirty="0"/>
              <a:t> rate of 0.000001 can provide us the best training curves.</a:t>
            </a:r>
          </a:p>
          <a:p>
            <a:r>
              <a:rPr lang="en-US" dirty="0"/>
              <a:t>During the training process of the net, I save the hyperparameters and, at the end of the process the best loss value was obtained at the epoch 195</a:t>
            </a:r>
          </a:p>
        </p:txBody>
      </p:sp>
      <p:graphicFrame>
        <p:nvGraphicFramePr>
          <p:cNvPr id="13" name="Tabella 8">
            <a:extLst>
              <a:ext uri="{FF2B5EF4-FFF2-40B4-BE49-F238E27FC236}">
                <a16:creationId xmlns:a16="http://schemas.microsoft.com/office/drawing/2014/main" id="{4ECD71D0-54ED-4E2B-BE5B-16D24D38709A}"/>
              </a:ext>
            </a:extLst>
          </p:cNvPr>
          <p:cNvGraphicFramePr>
            <a:graphicFrameLocks/>
          </p:cNvGraphicFramePr>
          <p:nvPr>
            <p:extLst>
              <p:ext uri="{D42A27DB-BD31-4B8C-83A1-F6EECF244321}">
                <p14:modId xmlns:p14="http://schemas.microsoft.com/office/powerpoint/2010/main" val="3445472873"/>
              </p:ext>
            </p:extLst>
          </p:nvPr>
        </p:nvGraphicFramePr>
        <p:xfrm>
          <a:off x="5225048" y="2331642"/>
          <a:ext cx="2648952" cy="2309989"/>
        </p:xfrm>
        <a:graphic>
          <a:graphicData uri="http://schemas.openxmlformats.org/drawingml/2006/table">
            <a:tbl>
              <a:tblPr firstRow="1" bandRow="1">
                <a:tableStyleId>{B301B821-A1FF-4177-AEE7-76D212191A09}</a:tableStyleId>
              </a:tblPr>
              <a:tblGrid>
                <a:gridCol w="1324476">
                  <a:extLst>
                    <a:ext uri="{9D8B030D-6E8A-4147-A177-3AD203B41FA5}">
                      <a16:colId xmlns:a16="http://schemas.microsoft.com/office/drawing/2014/main" val="5558779"/>
                    </a:ext>
                  </a:extLst>
                </a:gridCol>
                <a:gridCol w="1324476">
                  <a:extLst>
                    <a:ext uri="{9D8B030D-6E8A-4147-A177-3AD203B41FA5}">
                      <a16:colId xmlns:a16="http://schemas.microsoft.com/office/drawing/2014/main" val="3559902416"/>
                    </a:ext>
                  </a:extLst>
                </a:gridCol>
              </a:tblGrid>
              <a:tr h="351730">
                <a:tc gridSpan="2">
                  <a:txBody>
                    <a:bodyPr/>
                    <a:lstStyle/>
                    <a:p>
                      <a:pPr algn="ctr"/>
                      <a:r>
                        <a:rPr lang="en-US" sz="1600" b="1" dirty="0" err="1"/>
                        <a:t>AlexNet</a:t>
                      </a:r>
                      <a:endParaRPr lang="en-US" sz="1600" b="1" dirty="0"/>
                    </a:p>
                  </a:txBody>
                  <a:tcPr/>
                </a:tc>
                <a:tc hMerge="1">
                  <a:txBody>
                    <a:bodyPr/>
                    <a:lstStyle/>
                    <a:p>
                      <a:endParaRPr lang="en-US" dirty="0"/>
                    </a:p>
                  </a:txBody>
                  <a:tcPr/>
                </a:tc>
                <a:extLst>
                  <a:ext uri="{0D108BD9-81ED-4DB2-BD59-A6C34878D82A}">
                    <a16:rowId xmlns:a16="http://schemas.microsoft.com/office/drawing/2014/main" val="3390912918"/>
                  </a:ext>
                </a:extLst>
              </a:tr>
              <a:tr h="319755">
                <a:tc>
                  <a:txBody>
                    <a:bodyPr/>
                    <a:lstStyle/>
                    <a:p>
                      <a:r>
                        <a:rPr lang="en-US" sz="1400" b="1" dirty="0" err="1"/>
                        <a:t>Hyperparam</a:t>
                      </a:r>
                      <a:endParaRPr lang="en-US" sz="1400" b="1" dirty="0"/>
                    </a:p>
                  </a:txBody>
                  <a:tcPr/>
                </a:tc>
                <a:tc>
                  <a:txBody>
                    <a:bodyPr/>
                    <a:lstStyle/>
                    <a:p>
                      <a:r>
                        <a:rPr lang="en-US" sz="1400" b="1" dirty="0"/>
                        <a:t>Value</a:t>
                      </a:r>
                    </a:p>
                  </a:txBody>
                  <a:tcPr/>
                </a:tc>
                <a:extLst>
                  <a:ext uri="{0D108BD9-81ED-4DB2-BD59-A6C34878D82A}">
                    <a16:rowId xmlns:a16="http://schemas.microsoft.com/office/drawing/2014/main" val="3650311119"/>
                  </a:ext>
                </a:extLst>
              </a:tr>
              <a:tr h="295326">
                <a:tc>
                  <a:txBody>
                    <a:bodyPr/>
                    <a:lstStyle/>
                    <a:p>
                      <a:r>
                        <a:rPr lang="en-US" sz="1200" dirty="0"/>
                        <a:t>Batch size</a:t>
                      </a:r>
                    </a:p>
                  </a:txBody>
                  <a:tcPr/>
                </a:tc>
                <a:tc>
                  <a:txBody>
                    <a:bodyPr/>
                    <a:lstStyle/>
                    <a:p>
                      <a:r>
                        <a:rPr lang="en-US" sz="1200" dirty="0"/>
                        <a:t>120</a:t>
                      </a:r>
                    </a:p>
                  </a:txBody>
                  <a:tcPr/>
                </a:tc>
                <a:extLst>
                  <a:ext uri="{0D108BD9-81ED-4DB2-BD59-A6C34878D82A}">
                    <a16:rowId xmlns:a16="http://schemas.microsoft.com/office/drawing/2014/main" val="1951241380"/>
                  </a:ext>
                </a:extLst>
              </a:tr>
              <a:tr h="295326">
                <a:tc>
                  <a:txBody>
                    <a:bodyPr/>
                    <a:lstStyle/>
                    <a:p>
                      <a:r>
                        <a:rPr lang="en-US" sz="1200" dirty="0"/>
                        <a:t>Number of epochs</a:t>
                      </a:r>
                    </a:p>
                  </a:txBody>
                  <a:tcPr/>
                </a:tc>
                <a:tc>
                  <a:txBody>
                    <a:bodyPr/>
                    <a:lstStyle/>
                    <a:p>
                      <a:r>
                        <a:rPr lang="en-US" sz="1200" dirty="0"/>
                        <a:t>195</a:t>
                      </a:r>
                    </a:p>
                  </a:txBody>
                  <a:tcPr/>
                </a:tc>
                <a:extLst>
                  <a:ext uri="{0D108BD9-81ED-4DB2-BD59-A6C34878D82A}">
                    <a16:rowId xmlns:a16="http://schemas.microsoft.com/office/drawing/2014/main" val="2923160226"/>
                  </a:ext>
                </a:extLst>
              </a:tr>
              <a:tr h="295326">
                <a:tc>
                  <a:txBody>
                    <a:bodyPr/>
                    <a:lstStyle/>
                    <a:p>
                      <a:r>
                        <a:rPr lang="en-US" sz="1200" dirty="0"/>
                        <a:t>Loss function</a:t>
                      </a:r>
                    </a:p>
                  </a:txBody>
                  <a:tcPr/>
                </a:tc>
                <a:tc>
                  <a:txBody>
                    <a:bodyPr/>
                    <a:lstStyle/>
                    <a:p>
                      <a:r>
                        <a:rPr lang="en-US" sz="1200" dirty="0"/>
                        <a:t>Cross entropy</a:t>
                      </a:r>
                    </a:p>
                  </a:txBody>
                  <a:tcPr/>
                </a:tc>
                <a:extLst>
                  <a:ext uri="{0D108BD9-81ED-4DB2-BD59-A6C34878D82A}">
                    <a16:rowId xmlns:a16="http://schemas.microsoft.com/office/drawing/2014/main" val="2390510023"/>
                  </a:ext>
                </a:extLst>
              </a:tr>
              <a:tr h="295326">
                <a:tc>
                  <a:txBody>
                    <a:bodyPr/>
                    <a:lstStyle/>
                    <a:p>
                      <a:r>
                        <a:rPr lang="en-US" sz="1200" dirty="0"/>
                        <a:t>Optimizer</a:t>
                      </a:r>
                    </a:p>
                  </a:txBody>
                  <a:tcPr/>
                </a:tc>
                <a:tc>
                  <a:txBody>
                    <a:bodyPr/>
                    <a:lstStyle/>
                    <a:p>
                      <a:r>
                        <a:rPr lang="en-US" sz="1200" dirty="0"/>
                        <a:t>Adam</a:t>
                      </a:r>
                    </a:p>
                  </a:txBody>
                  <a:tcPr/>
                </a:tc>
                <a:extLst>
                  <a:ext uri="{0D108BD9-81ED-4DB2-BD59-A6C34878D82A}">
                    <a16:rowId xmlns:a16="http://schemas.microsoft.com/office/drawing/2014/main" val="1076350628"/>
                  </a:ext>
                </a:extLst>
              </a:tr>
              <a:tr h="295326">
                <a:tc>
                  <a:txBody>
                    <a:bodyPr/>
                    <a:lstStyle/>
                    <a:p>
                      <a:r>
                        <a:rPr lang="en-US" sz="1200" dirty="0"/>
                        <a:t>Learning rate</a:t>
                      </a:r>
                    </a:p>
                  </a:txBody>
                  <a:tcPr/>
                </a:tc>
                <a:tc>
                  <a:txBody>
                    <a:bodyPr/>
                    <a:lstStyle/>
                    <a:p>
                      <a:r>
                        <a:rPr lang="en-US" sz="1200" dirty="0"/>
                        <a:t>1e-6</a:t>
                      </a:r>
                    </a:p>
                  </a:txBody>
                  <a:tcPr/>
                </a:tc>
                <a:extLst>
                  <a:ext uri="{0D108BD9-81ED-4DB2-BD59-A6C34878D82A}">
                    <a16:rowId xmlns:a16="http://schemas.microsoft.com/office/drawing/2014/main" val="3598030026"/>
                  </a:ext>
                </a:extLst>
              </a:tr>
            </a:tbl>
          </a:graphicData>
        </a:graphic>
      </p:graphicFrame>
      <p:pic>
        <p:nvPicPr>
          <p:cNvPr id="14" name="Immagine 13">
            <a:extLst>
              <a:ext uri="{FF2B5EF4-FFF2-40B4-BE49-F238E27FC236}">
                <a16:creationId xmlns:a16="http://schemas.microsoft.com/office/drawing/2014/main" id="{F47B1250-0B53-4892-8C62-A829D89BD790}"/>
              </a:ext>
            </a:extLst>
          </p:cNvPr>
          <p:cNvPicPr>
            <a:picLocks noChangeAspect="1"/>
          </p:cNvPicPr>
          <p:nvPr/>
        </p:nvPicPr>
        <p:blipFill>
          <a:blip r:embed="rId2"/>
          <a:stretch>
            <a:fillRect/>
          </a:stretch>
        </p:blipFill>
        <p:spPr>
          <a:xfrm>
            <a:off x="8255856" y="4046474"/>
            <a:ext cx="3126142" cy="2084094"/>
          </a:xfrm>
          <a:prstGeom prst="rect">
            <a:avLst/>
          </a:prstGeom>
        </p:spPr>
      </p:pic>
      <p:pic>
        <p:nvPicPr>
          <p:cNvPr id="15" name="Immagine 14">
            <a:extLst>
              <a:ext uri="{FF2B5EF4-FFF2-40B4-BE49-F238E27FC236}">
                <a16:creationId xmlns:a16="http://schemas.microsoft.com/office/drawing/2014/main" id="{CAD45738-E556-419B-ABAD-E010E5C2B985}"/>
              </a:ext>
            </a:extLst>
          </p:cNvPr>
          <p:cNvPicPr>
            <a:picLocks noChangeAspect="1"/>
          </p:cNvPicPr>
          <p:nvPr/>
        </p:nvPicPr>
        <p:blipFill>
          <a:blip r:embed="rId3"/>
          <a:stretch>
            <a:fillRect/>
          </a:stretch>
        </p:blipFill>
        <p:spPr>
          <a:xfrm>
            <a:off x="8255856" y="2074700"/>
            <a:ext cx="3126142" cy="2084094"/>
          </a:xfrm>
          <a:prstGeom prst="rect">
            <a:avLst/>
          </a:prstGeom>
        </p:spPr>
      </p:pic>
      <p:cxnSp>
        <p:nvCxnSpPr>
          <p:cNvPr id="16" name="Connettore diritto 15">
            <a:extLst>
              <a:ext uri="{FF2B5EF4-FFF2-40B4-BE49-F238E27FC236}">
                <a16:creationId xmlns:a16="http://schemas.microsoft.com/office/drawing/2014/main" id="{ED67F287-83D2-4455-8FAD-9075463B0CC1}"/>
              </a:ext>
            </a:extLst>
          </p:cNvPr>
          <p:cNvCxnSpPr>
            <a:cxnSpLocks/>
          </p:cNvCxnSpPr>
          <p:nvPr/>
        </p:nvCxnSpPr>
        <p:spPr>
          <a:xfrm>
            <a:off x="10625949" y="4711216"/>
            <a:ext cx="0" cy="1174255"/>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201989517"/>
      </p:ext>
    </p:extLst>
  </p:cSld>
  <p:clrMapOvr>
    <a:masterClrMapping/>
  </p:clrMapOvr>
  <p:transition spd="med">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52697C7-4FA0-4DDA-A402-A91FBD2137EC}"/>
              </a:ext>
            </a:extLst>
          </p:cNvPr>
          <p:cNvSpPr>
            <a:spLocks noGrp="1"/>
          </p:cNvSpPr>
          <p:nvPr>
            <p:ph type="title"/>
          </p:nvPr>
        </p:nvSpPr>
        <p:spPr/>
        <p:txBody>
          <a:bodyPr/>
          <a:lstStyle/>
          <a:p>
            <a:r>
              <a:rPr lang="en-US" dirty="0"/>
              <a:t>Machine Learning Process</a:t>
            </a:r>
          </a:p>
        </p:txBody>
      </p:sp>
      <p:graphicFrame>
        <p:nvGraphicFramePr>
          <p:cNvPr id="4" name="Segnaposto contenuto 3">
            <a:extLst>
              <a:ext uri="{FF2B5EF4-FFF2-40B4-BE49-F238E27FC236}">
                <a16:creationId xmlns:a16="http://schemas.microsoft.com/office/drawing/2014/main" id="{E9B65E4D-357C-431F-89CE-551180280D1E}"/>
              </a:ext>
            </a:extLst>
          </p:cNvPr>
          <p:cNvGraphicFramePr>
            <a:graphicFrameLocks noGrp="1" noChangeAspect="1"/>
          </p:cNvGraphicFramePr>
          <p:nvPr>
            <p:ph type="pic" idx="1"/>
            <p:extLst>
              <p:ext uri="{D42A27DB-BD31-4B8C-83A1-F6EECF244321}">
                <p14:modId xmlns:p14="http://schemas.microsoft.com/office/powerpoint/2010/main" val="2068809483"/>
              </p:ext>
            </p:extLst>
          </p:nvPr>
        </p:nvGraphicFramePr>
        <p:xfrm>
          <a:off x="630000" y="180000"/>
          <a:ext cx="10933471" cy="44075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egnaposto testo 2">
            <a:extLst>
              <a:ext uri="{FF2B5EF4-FFF2-40B4-BE49-F238E27FC236}">
                <a16:creationId xmlns:a16="http://schemas.microsoft.com/office/drawing/2014/main" id="{BA519E45-1A87-4845-9511-08506ADEF41A}"/>
              </a:ext>
            </a:extLst>
          </p:cNvPr>
          <p:cNvSpPr>
            <a:spLocks noGrp="1"/>
          </p:cNvSpPr>
          <p:nvPr>
            <p:ph type="body" sz="half" idx="2"/>
          </p:nvPr>
        </p:nvSpPr>
        <p:spPr/>
        <p:txBody>
          <a:bodyPr/>
          <a:lstStyle/>
          <a:p>
            <a:r>
              <a:rPr lang="en-US" dirty="0"/>
              <a:t>Evaluation</a:t>
            </a:r>
          </a:p>
        </p:txBody>
      </p:sp>
      <p:pic>
        <p:nvPicPr>
          <p:cNvPr id="9" name="Segnaposto contenuto 9" descr="Presentazione con elenco di controllo con riempimento a tinta unita">
            <a:extLst>
              <a:ext uri="{FF2B5EF4-FFF2-40B4-BE49-F238E27FC236}">
                <a16:creationId xmlns:a16="http://schemas.microsoft.com/office/drawing/2014/main" id="{D60216C0-B2AA-400A-BD7D-87BA5475479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66104" y="2880000"/>
            <a:ext cx="900000" cy="900000"/>
          </a:xfrm>
          <a:prstGeom prst="rect">
            <a:avLst/>
          </a:prstGeom>
        </p:spPr>
      </p:pic>
      <p:pic>
        <p:nvPicPr>
          <p:cNvPr id="10" name="Elemento grafico 9" descr="Grafico a barre con riempimento a tinta unita">
            <a:extLst>
              <a:ext uri="{FF2B5EF4-FFF2-40B4-BE49-F238E27FC236}">
                <a16:creationId xmlns:a16="http://schemas.microsoft.com/office/drawing/2014/main" id="{BCB60DB9-61E0-4151-B73A-E092199709C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58062" y="2880000"/>
            <a:ext cx="900000" cy="900000"/>
          </a:xfrm>
          <a:prstGeom prst="rect">
            <a:avLst/>
          </a:prstGeom>
        </p:spPr>
      </p:pic>
      <p:pic>
        <p:nvPicPr>
          <p:cNvPr id="11" name="Elemento grafico 10" descr="Ingranaggi con riempimento a tinta unita">
            <a:extLst>
              <a:ext uri="{FF2B5EF4-FFF2-40B4-BE49-F238E27FC236}">
                <a16:creationId xmlns:a16="http://schemas.microsoft.com/office/drawing/2014/main" id="{EA959215-54C3-48C1-919A-2B6040AAB61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750020" y="2880000"/>
            <a:ext cx="900000" cy="900000"/>
          </a:xfrm>
          <a:prstGeom prst="rect">
            <a:avLst/>
          </a:prstGeom>
        </p:spPr>
      </p:pic>
      <p:pic>
        <p:nvPicPr>
          <p:cNvPr id="12" name="Elemento grafico 11" descr="Emisfero sinistro del cervello con riempimento a tinta unita">
            <a:extLst>
              <a:ext uri="{FF2B5EF4-FFF2-40B4-BE49-F238E27FC236}">
                <a16:creationId xmlns:a16="http://schemas.microsoft.com/office/drawing/2014/main" id="{5E7FA02E-5B50-4B53-B210-19EC5EDCB26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541978" y="2880000"/>
            <a:ext cx="900000" cy="900000"/>
          </a:xfrm>
          <a:prstGeom prst="rect">
            <a:avLst/>
          </a:prstGeom>
        </p:spPr>
      </p:pic>
      <p:pic>
        <p:nvPicPr>
          <p:cNvPr id="13" name="Elemento grafico 12" descr="Ricerca con riempimento a tinta unita">
            <a:extLst>
              <a:ext uri="{FF2B5EF4-FFF2-40B4-BE49-F238E27FC236}">
                <a16:creationId xmlns:a16="http://schemas.microsoft.com/office/drawing/2014/main" id="{E1A51E30-DFBF-47CC-902C-9C5003D1DA5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333936" y="2880000"/>
            <a:ext cx="900000" cy="900000"/>
          </a:xfrm>
          <a:prstGeom prst="rect">
            <a:avLst/>
          </a:prstGeom>
        </p:spPr>
      </p:pic>
      <p:pic>
        <p:nvPicPr>
          <p:cNvPr id="5" name="Elemento grafico 4" descr="Posta in arrivo con riempimento a tinta unita">
            <a:extLst>
              <a:ext uri="{FF2B5EF4-FFF2-40B4-BE49-F238E27FC236}">
                <a16:creationId xmlns:a16="http://schemas.microsoft.com/office/drawing/2014/main" id="{94E710EB-364B-4F6B-8F1D-376364DE17B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125896" y="2880000"/>
            <a:ext cx="900000" cy="900000"/>
          </a:xfrm>
          <a:prstGeom prst="rect">
            <a:avLst/>
          </a:prstGeom>
        </p:spPr>
      </p:pic>
    </p:spTree>
    <p:extLst>
      <p:ext uri="{BB962C8B-B14F-4D97-AF65-F5344CB8AC3E}">
        <p14:creationId xmlns:p14="http://schemas.microsoft.com/office/powerpoint/2010/main" val="3634557216"/>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A471F3-C788-4438-AE98-1A3E81B0AAE6}"/>
              </a:ext>
            </a:extLst>
          </p:cNvPr>
          <p:cNvSpPr>
            <a:spLocks noGrp="1"/>
          </p:cNvSpPr>
          <p:nvPr>
            <p:ph type="title"/>
          </p:nvPr>
        </p:nvSpPr>
        <p:spPr/>
        <p:txBody>
          <a:bodyPr/>
          <a:lstStyle/>
          <a:p>
            <a:r>
              <a:rPr lang="en-US" dirty="0"/>
              <a:t>Evaluation</a:t>
            </a:r>
          </a:p>
        </p:txBody>
      </p:sp>
      <p:graphicFrame>
        <p:nvGraphicFramePr>
          <p:cNvPr id="12" name="Segnaposto contenuto 11">
            <a:extLst>
              <a:ext uri="{FF2B5EF4-FFF2-40B4-BE49-F238E27FC236}">
                <a16:creationId xmlns:a16="http://schemas.microsoft.com/office/drawing/2014/main" id="{043F454A-D36A-4B83-BEAD-CE0E3F0F149B}"/>
              </a:ext>
            </a:extLst>
          </p:cNvPr>
          <p:cNvGraphicFramePr>
            <a:graphicFrameLocks noGrp="1" noChangeAspect="1"/>
          </p:cNvGraphicFramePr>
          <p:nvPr>
            <p:ph idx="1"/>
            <p:extLst>
              <p:ext uri="{D42A27DB-BD31-4B8C-83A1-F6EECF244321}">
                <p14:modId xmlns:p14="http://schemas.microsoft.com/office/powerpoint/2010/main" val="3174991060"/>
              </p:ext>
            </p:extLst>
          </p:nvPr>
        </p:nvGraphicFramePr>
        <p:xfrm>
          <a:off x="7722706" y="2244254"/>
          <a:ext cx="4144174" cy="41441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egnaposto testo 2">
            <a:extLst>
              <a:ext uri="{FF2B5EF4-FFF2-40B4-BE49-F238E27FC236}">
                <a16:creationId xmlns:a16="http://schemas.microsoft.com/office/drawing/2014/main" id="{F8E78211-FCCB-4D16-9D3D-B5258F4FCE67}"/>
              </a:ext>
            </a:extLst>
          </p:cNvPr>
          <p:cNvSpPr>
            <a:spLocks noGrp="1"/>
          </p:cNvSpPr>
          <p:nvPr>
            <p:ph type="body" sz="half" idx="2"/>
          </p:nvPr>
        </p:nvSpPr>
        <p:spPr/>
        <p:txBody>
          <a:bodyPr>
            <a:normAutofit/>
          </a:bodyPr>
          <a:lstStyle/>
          <a:p>
            <a:r>
              <a:rPr lang="en-US" dirty="0"/>
              <a:t>Evaluate models’ performance on an </a:t>
            </a:r>
            <a:r>
              <a:rPr lang="en-US" b="1" dirty="0"/>
              <a:t>independent </a:t>
            </a:r>
            <a:r>
              <a:rPr lang="en-US" dirty="0"/>
              <a:t>test set</a:t>
            </a:r>
          </a:p>
        </p:txBody>
      </p:sp>
      <p:graphicFrame>
        <p:nvGraphicFramePr>
          <p:cNvPr id="10" name="Segnaposto contenuto 11">
            <a:extLst>
              <a:ext uri="{FF2B5EF4-FFF2-40B4-BE49-F238E27FC236}">
                <a16:creationId xmlns:a16="http://schemas.microsoft.com/office/drawing/2014/main" id="{4517A56B-33D6-4FDD-9308-D88AEFF35538}"/>
              </a:ext>
            </a:extLst>
          </p:cNvPr>
          <p:cNvGraphicFramePr>
            <a:graphicFrameLocks noChangeAspect="1"/>
          </p:cNvGraphicFramePr>
          <p:nvPr>
            <p:extLst>
              <p:ext uri="{D42A27DB-BD31-4B8C-83A1-F6EECF244321}">
                <p14:modId xmlns:p14="http://schemas.microsoft.com/office/powerpoint/2010/main" val="1736828126"/>
              </p:ext>
            </p:extLst>
          </p:nvPr>
        </p:nvGraphicFramePr>
        <p:xfrm>
          <a:off x="5130860" y="800954"/>
          <a:ext cx="4348420" cy="434842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772771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graphicEl>
                                              <a:dgm id="{0A011079-7661-415B-9D82-644F4CC8A66D}"/>
                                            </p:graphicEl>
                                          </p:spTgt>
                                        </p:tgtEl>
                                        <p:attrNameLst>
                                          <p:attrName>style.visibility</p:attrName>
                                        </p:attrNameLst>
                                      </p:cBhvr>
                                      <p:to>
                                        <p:strVal val="visible"/>
                                      </p:to>
                                    </p:set>
                                    <p:animEffect transition="in" filter="fade">
                                      <p:cBhvr>
                                        <p:cTn id="7" dur="500"/>
                                        <p:tgtEl>
                                          <p:spTgt spid="10">
                                            <p:graphicEl>
                                              <a:dgm id="{0A011079-7661-415B-9D82-644F4CC8A66D}"/>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graphicEl>
                                              <a:dgm id="{4E572193-B129-46DC-A265-E833FD360E61}"/>
                                            </p:graphicEl>
                                          </p:spTgt>
                                        </p:tgtEl>
                                        <p:attrNameLst>
                                          <p:attrName>style.visibility</p:attrName>
                                        </p:attrNameLst>
                                      </p:cBhvr>
                                      <p:to>
                                        <p:strVal val="visible"/>
                                      </p:to>
                                    </p:set>
                                    <p:animEffect transition="in" filter="fade">
                                      <p:cBhvr>
                                        <p:cTn id="10" dur="500"/>
                                        <p:tgtEl>
                                          <p:spTgt spid="10">
                                            <p:graphicEl>
                                              <a:dgm id="{4E572193-B129-46DC-A265-E833FD360E61}"/>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10">
                                            <p:graphicEl>
                                              <a:dgm id="{57DAA5F2-550D-46BA-B133-CC954D4E38B0}"/>
                                            </p:graphicEl>
                                          </p:spTgt>
                                        </p:tgtEl>
                                        <p:attrNameLst>
                                          <p:attrName>style.visibility</p:attrName>
                                        </p:attrNameLst>
                                      </p:cBhvr>
                                      <p:to>
                                        <p:strVal val="visible"/>
                                      </p:to>
                                    </p:set>
                                    <p:animEffect transition="in" filter="fade">
                                      <p:cBhvr>
                                        <p:cTn id="15" dur="500"/>
                                        <p:tgtEl>
                                          <p:spTgt spid="10">
                                            <p:graphicEl>
                                              <a:dgm id="{57DAA5F2-550D-46BA-B133-CC954D4E38B0}"/>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1" nodeType="clickEffect">
                                  <p:stCondLst>
                                    <p:cond delay="0"/>
                                  </p:stCondLst>
                                  <p:childTnLst>
                                    <p:set>
                                      <p:cBhvr>
                                        <p:cTn id="19" dur="1" fill="hold">
                                          <p:stCondLst>
                                            <p:cond delay="0"/>
                                          </p:stCondLst>
                                        </p:cTn>
                                        <p:tgtEl>
                                          <p:spTgt spid="10">
                                            <p:graphicEl>
                                              <a:dgm id="{088C937E-B00B-4914-BE46-480EDD7CA385}"/>
                                            </p:graphicEl>
                                          </p:spTgt>
                                        </p:tgtEl>
                                        <p:attrNameLst>
                                          <p:attrName>style.visibility</p:attrName>
                                        </p:attrNameLst>
                                      </p:cBhvr>
                                      <p:to>
                                        <p:strVal val="visible"/>
                                      </p:to>
                                    </p:set>
                                    <p:animEffect transition="in" filter="fade">
                                      <p:cBhvr>
                                        <p:cTn id="20" dur="500"/>
                                        <p:tgtEl>
                                          <p:spTgt spid="10">
                                            <p:graphicEl>
                                              <a:dgm id="{088C937E-B00B-4914-BE46-480EDD7CA385}"/>
                                            </p:graphicEl>
                                          </p:spTgt>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10">
                                            <p:graphicEl>
                                              <a:dgm id="{CA1285F0-0E7B-42E8-89DB-3C1385F4B2CB}"/>
                                            </p:graphicEl>
                                          </p:spTgt>
                                        </p:tgtEl>
                                        <p:attrNameLst>
                                          <p:attrName>style.visibility</p:attrName>
                                        </p:attrNameLst>
                                      </p:cBhvr>
                                      <p:to>
                                        <p:strVal val="visible"/>
                                      </p:to>
                                    </p:set>
                                    <p:animEffect transition="in" filter="fade">
                                      <p:cBhvr>
                                        <p:cTn id="23" dur="500"/>
                                        <p:tgtEl>
                                          <p:spTgt spid="10">
                                            <p:graphicEl>
                                              <a:dgm id="{CA1285F0-0E7B-42E8-89DB-3C1385F4B2CB}"/>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graphicEl>
                                              <a:dgm id="{0A011079-7661-415B-9D82-644F4CC8A66D}"/>
                                            </p:graphicEl>
                                          </p:spTgt>
                                        </p:tgtEl>
                                        <p:attrNameLst>
                                          <p:attrName>style.visibility</p:attrName>
                                        </p:attrNameLst>
                                      </p:cBhvr>
                                      <p:to>
                                        <p:strVal val="visible"/>
                                      </p:to>
                                    </p:set>
                                    <p:animEffect transition="in" filter="fade">
                                      <p:cBhvr>
                                        <p:cTn id="26" dur="500"/>
                                        <p:tgtEl>
                                          <p:spTgt spid="12">
                                            <p:graphicEl>
                                              <a:dgm id="{0A011079-7661-415B-9D82-644F4CC8A66D}"/>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graphicEl>
                                              <a:dgm id="{4E572193-B129-46DC-A265-E833FD360E61}"/>
                                            </p:graphicEl>
                                          </p:spTgt>
                                        </p:tgtEl>
                                        <p:attrNameLst>
                                          <p:attrName>style.visibility</p:attrName>
                                        </p:attrNameLst>
                                      </p:cBhvr>
                                      <p:to>
                                        <p:strVal val="visible"/>
                                      </p:to>
                                    </p:set>
                                    <p:animEffect transition="in" filter="fade">
                                      <p:cBhvr>
                                        <p:cTn id="31" dur="500"/>
                                        <p:tgtEl>
                                          <p:spTgt spid="12">
                                            <p:graphicEl>
                                              <a:dgm id="{4E572193-B129-46DC-A265-E833FD360E61}"/>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1" nodeType="clickEffect">
                                  <p:stCondLst>
                                    <p:cond delay="0"/>
                                  </p:stCondLst>
                                  <p:childTnLst>
                                    <p:set>
                                      <p:cBhvr>
                                        <p:cTn id="35" dur="1" fill="hold">
                                          <p:stCondLst>
                                            <p:cond delay="0"/>
                                          </p:stCondLst>
                                        </p:cTn>
                                        <p:tgtEl>
                                          <p:spTgt spid="12">
                                            <p:graphicEl>
                                              <a:dgm id="{57DAA5F2-550D-46BA-B133-CC954D4E38B0}"/>
                                            </p:graphicEl>
                                          </p:spTgt>
                                        </p:tgtEl>
                                        <p:attrNameLst>
                                          <p:attrName>style.visibility</p:attrName>
                                        </p:attrNameLst>
                                      </p:cBhvr>
                                      <p:to>
                                        <p:strVal val="visible"/>
                                      </p:to>
                                    </p:set>
                                    <p:animEffect transition="in" filter="fade">
                                      <p:cBhvr>
                                        <p:cTn id="36" dur="500"/>
                                        <p:tgtEl>
                                          <p:spTgt spid="12">
                                            <p:graphicEl>
                                              <a:dgm id="{57DAA5F2-550D-46BA-B133-CC954D4E38B0}"/>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12">
                                            <p:graphicEl>
                                              <a:dgm id="{088C937E-B00B-4914-BE46-480EDD7CA385}"/>
                                            </p:graphicEl>
                                          </p:spTgt>
                                        </p:tgtEl>
                                        <p:attrNameLst>
                                          <p:attrName>style.visibility</p:attrName>
                                        </p:attrNameLst>
                                      </p:cBhvr>
                                      <p:to>
                                        <p:strVal val="visible"/>
                                      </p:to>
                                    </p:set>
                                    <p:animEffect transition="in" filter="fade">
                                      <p:cBhvr>
                                        <p:cTn id="41" dur="500"/>
                                        <p:tgtEl>
                                          <p:spTgt spid="12">
                                            <p:graphicEl>
                                              <a:dgm id="{088C937E-B00B-4914-BE46-480EDD7CA385}"/>
                                            </p:graphicEl>
                                          </p:spTgt>
                                        </p:tgtEl>
                                      </p:cBhvr>
                                    </p:animEffect>
                                  </p:childTnLst>
                                </p:cTn>
                              </p:par>
                              <p:par>
                                <p:cTn id="42" presetID="10" presetClass="entr" presetSubtype="0" fill="hold" grpId="1" nodeType="withEffect">
                                  <p:stCondLst>
                                    <p:cond delay="0"/>
                                  </p:stCondLst>
                                  <p:childTnLst>
                                    <p:set>
                                      <p:cBhvr>
                                        <p:cTn id="43" dur="1" fill="hold">
                                          <p:stCondLst>
                                            <p:cond delay="0"/>
                                          </p:stCondLst>
                                        </p:cTn>
                                        <p:tgtEl>
                                          <p:spTgt spid="12">
                                            <p:graphicEl>
                                              <a:dgm id="{CA1285F0-0E7B-42E8-89DB-3C1385F4B2CB}"/>
                                            </p:graphicEl>
                                          </p:spTgt>
                                        </p:tgtEl>
                                        <p:attrNameLst>
                                          <p:attrName>style.visibility</p:attrName>
                                        </p:attrNameLst>
                                      </p:cBhvr>
                                      <p:to>
                                        <p:strVal val="visible"/>
                                      </p:to>
                                    </p:set>
                                    <p:animEffect transition="in" filter="fade">
                                      <p:cBhvr>
                                        <p:cTn id="44" dur="500"/>
                                        <p:tgtEl>
                                          <p:spTgt spid="12">
                                            <p:graphicEl>
                                              <a:dgm id="{CA1285F0-0E7B-42E8-89DB-3C1385F4B2C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uiExpand="1">
        <p:bldSub>
          <a:bldDgm bld="one"/>
        </p:bldSub>
      </p:bldGraphic>
      <p:bldGraphic spid="12" grpId="1" uiExpand="1">
        <p:bldSub>
          <a:bldDgm bld="one"/>
        </p:bldSub>
      </p:bldGraphic>
      <p:bldGraphic spid="10" grpId="0" uiExpand="1">
        <p:bldSub>
          <a:bldDgm bld="one"/>
        </p:bldSub>
      </p:bldGraphic>
      <p:bldGraphic spid="10" grpId="1">
        <p:bldSub>
          <a:bldDgm bld="one"/>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ella 11">
            <a:extLst>
              <a:ext uri="{FF2B5EF4-FFF2-40B4-BE49-F238E27FC236}">
                <a16:creationId xmlns:a16="http://schemas.microsoft.com/office/drawing/2014/main" id="{34A513AA-58A0-45F1-83E8-2BC9C67F3EF6}"/>
              </a:ext>
            </a:extLst>
          </p:cNvPr>
          <p:cNvGraphicFramePr>
            <a:graphicFrameLocks noGrp="1"/>
          </p:cNvGraphicFramePr>
          <p:nvPr>
            <p:ph idx="1"/>
            <p:extLst>
              <p:ext uri="{D42A27DB-BD31-4B8C-83A1-F6EECF244321}">
                <p14:modId xmlns:p14="http://schemas.microsoft.com/office/powerpoint/2010/main" val="4184828664"/>
              </p:ext>
            </p:extLst>
          </p:nvPr>
        </p:nvGraphicFramePr>
        <p:xfrm>
          <a:off x="5889523" y="2153264"/>
          <a:ext cx="5289757" cy="2738112"/>
        </p:xfrm>
        <a:graphic>
          <a:graphicData uri="http://schemas.openxmlformats.org/drawingml/2006/table">
            <a:tbl>
              <a:tblPr firstRow="1" firstCol="1" bandRow="1">
                <a:tableStyleId>{B301B821-A1FF-4177-AEE7-76D212191A09}</a:tableStyleId>
              </a:tblPr>
              <a:tblGrid>
                <a:gridCol w="2011997">
                  <a:extLst>
                    <a:ext uri="{9D8B030D-6E8A-4147-A177-3AD203B41FA5}">
                      <a16:colId xmlns:a16="http://schemas.microsoft.com/office/drawing/2014/main" val="3524253450"/>
                    </a:ext>
                  </a:extLst>
                </a:gridCol>
                <a:gridCol w="1638880">
                  <a:extLst>
                    <a:ext uri="{9D8B030D-6E8A-4147-A177-3AD203B41FA5}">
                      <a16:colId xmlns:a16="http://schemas.microsoft.com/office/drawing/2014/main" val="4159777304"/>
                    </a:ext>
                  </a:extLst>
                </a:gridCol>
                <a:gridCol w="1638880">
                  <a:extLst>
                    <a:ext uri="{9D8B030D-6E8A-4147-A177-3AD203B41FA5}">
                      <a16:colId xmlns:a16="http://schemas.microsoft.com/office/drawing/2014/main" val="3911595925"/>
                    </a:ext>
                  </a:extLst>
                </a:gridCol>
              </a:tblGrid>
              <a:tr h="457563">
                <a:tc>
                  <a:txBody>
                    <a:bodyPr/>
                    <a:lstStyle/>
                    <a:p>
                      <a:endParaRPr lang="en-US" dirty="0"/>
                    </a:p>
                  </a:txBody>
                  <a:tcPr/>
                </a:tc>
                <a:tc>
                  <a:txBody>
                    <a:bodyPr/>
                    <a:lstStyle/>
                    <a:p>
                      <a:r>
                        <a:rPr lang="en-US" sz="1600" dirty="0"/>
                        <a:t>Accuracy</a:t>
                      </a:r>
                    </a:p>
                  </a:txBody>
                  <a:tcPr/>
                </a:tc>
                <a:tc>
                  <a:txBody>
                    <a:bodyPr/>
                    <a:lstStyle/>
                    <a:p>
                      <a:r>
                        <a:rPr lang="en-US" sz="1600" dirty="0"/>
                        <a:t>Loss</a:t>
                      </a:r>
                    </a:p>
                  </a:txBody>
                  <a:tcPr/>
                </a:tc>
                <a:extLst>
                  <a:ext uri="{0D108BD9-81ED-4DB2-BD59-A6C34878D82A}">
                    <a16:rowId xmlns:a16="http://schemas.microsoft.com/office/drawing/2014/main" val="3901421456"/>
                  </a:ext>
                </a:extLst>
              </a:tr>
              <a:tr h="760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Model on best epoch</a:t>
                      </a:r>
                      <a:br>
                        <a:rPr lang="en-US" sz="1400" dirty="0"/>
                      </a:br>
                      <a:r>
                        <a:rPr lang="en-US" sz="1400" dirty="0"/>
                        <a:t>(training set)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400" noProof="0" dirty="0"/>
                        <a:t>0.9753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400" noProof="0" dirty="0"/>
                        <a:t>0.0814</a:t>
                      </a:r>
                    </a:p>
                  </a:txBody>
                  <a:tcPr/>
                </a:tc>
                <a:extLst>
                  <a:ext uri="{0D108BD9-81ED-4DB2-BD59-A6C34878D82A}">
                    <a16:rowId xmlns:a16="http://schemas.microsoft.com/office/drawing/2014/main" val="476608519"/>
                  </a:ext>
                </a:extLst>
              </a:tr>
              <a:tr h="760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Model on best epoch</a:t>
                      </a:r>
                      <a:br>
                        <a:rPr lang="en-US" sz="1400" dirty="0"/>
                      </a:br>
                      <a:r>
                        <a:rPr lang="en-US" sz="1400" dirty="0"/>
                        <a:t>(validation set)</a:t>
                      </a:r>
                    </a:p>
                  </a:txBody>
                  <a:tcPr/>
                </a:tc>
                <a:tc>
                  <a:txBody>
                    <a:bodyPr/>
                    <a:lstStyle/>
                    <a:p>
                      <a:r>
                        <a:rPr lang="en-US" sz="1400" dirty="0"/>
                        <a:t>0.8941</a:t>
                      </a:r>
                    </a:p>
                  </a:txBody>
                  <a:tcPr/>
                </a:tc>
                <a:tc>
                  <a:txBody>
                    <a:bodyPr/>
                    <a:lstStyle/>
                    <a:p>
                      <a:r>
                        <a:rPr lang="en-US" sz="1400" dirty="0"/>
                        <a:t>0.3973</a:t>
                      </a:r>
                    </a:p>
                  </a:txBody>
                  <a:tcPr/>
                </a:tc>
                <a:extLst>
                  <a:ext uri="{0D108BD9-81ED-4DB2-BD59-A6C34878D82A}">
                    <a16:rowId xmlns:a16="http://schemas.microsoft.com/office/drawing/2014/main" val="3248454384"/>
                  </a:ext>
                </a:extLst>
              </a:tr>
              <a:tr h="760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Model on best epoch</a:t>
                      </a:r>
                      <a:br>
                        <a:rPr lang="en-US" sz="1400" dirty="0"/>
                      </a:br>
                      <a:r>
                        <a:rPr lang="en-US" sz="1400" dirty="0"/>
                        <a:t>(test set)</a:t>
                      </a:r>
                    </a:p>
                  </a:txBody>
                  <a:tcPr/>
                </a:tc>
                <a:tc>
                  <a:txBody>
                    <a:bodyPr/>
                    <a:lstStyle/>
                    <a:p>
                      <a:r>
                        <a:rPr lang="en-US" sz="1400" dirty="0"/>
                        <a:t>0.9046</a:t>
                      </a:r>
                    </a:p>
                  </a:txBody>
                  <a:tcPr/>
                </a:tc>
                <a:tc>
                  <a:txBody>
                    <a:bodyPr/>
                    <a:lstStyle/>
                    <a:p>
                      <a:r>
                        <a:rPr lang="en-US" sz="1400" dirty="0"/>
                        <a:t>-</a:t>
                      </a:r>
                    </a:p>
                  </a:txBody>
                  <a:tcPr/>
                </a:tc>
                <a:extLst>
                  <a:ext uri="{0D108BD9-81ED-4DB2-BD59-A6C34878D82A}">
                    <a16:rowId xmlns:a16="http://schemas.microsoft.com/office/drawing/2014/main" val="1049507122"/>
                  </a:ext>
                </a:extLst>
              </a:tr>
            </a:tbl>
          </a:graphicData>
        </a:graphic>
      </p:graphicFrame>
      <p:sp>
        <p:nvSpPr>
          <p:cNvPr id="5" name="Segnaposto testo 4">
            <a:extLst>
              <a:ext uri="{FF2B5EF4-FFF2-40B4-BE49-F238E27FC236}">
                <a16:creationId xmlns:a16="http://schemas.microsoft.com/office/drawing/2014/main" id="{07091290-4C4B-4338-91B3-148FC10299F6}"/>
              </a:ext>
            </a:extLst>
          </p:cNvPr>
          <p:cNvSpPr>
            <a:spLocks noGrp="1"/>
          </p:cNvSpPr>
          <p:nvPr>
            <p:ph type="body" sz="half" idx="2"/>
          </p:nvPr>
        </p:nvSpPr>
        <p:spPr/>
        <p:txBody>
          <a:bodyPr/>
          <a:lstStyle/>
          <a:p>
            <a:r>
              <a:rPr lang="en-US" dirty="0"/>
              <a:t>After the training process, evaluate the performance of the local test set and see if the performance are good or bad.  </a:t>
            </a:r>
          </a:p>
        </p:txBody>
      </p:sp>
      <p:sp>
        <p:nvSpPr>
          <p:cNvPr id="4" name="Titolo 3">
            <a:extLst>
              <a:ext uri="{FF2B5EF4-FFF2-40B4-BE49-F238E27FC236}">
                <a16:creationId xmlns:a16="http://schemas.microsoft.com/office/drawing/2014/main" id="{667C8BD7-E6EA-4220-B3A5-F5A7E405BE43}"/>
              </a:ext>
            </a:extLst>
          </p:cNvPr>
          <p:cNvSpPr>
            <a:spLocks noGrp="1"/>
          </p:cNvSpPr>
          <p:nvPr>
            <p:ph type="title"/>
          </p:nvPr>
        </p:nvSpPr>
        <p:spPr/>
        <p:txBody>
          <a:bodyPr/>
          <a:lstStyle/>
          <a:p>
            <a:r>
              <a:rPr lang="it-IT" dirty="0"/>
              <a:t>Model Evaluation</a:t>
            </a:r>
          </a:p>
        </p:txBody>
      </p:sp>
    </p:spTree>
    <p:extLst>
      <p:ext uri="{BB962C8B-B14F-4D97-AF65-F5344CB8AC3E}">
        <p14:creationId xmlns:p14="http://schemas.microsoft.com/office/powerpoint/2010/main" val="381748759"/>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52697C7-4FA0-4DDA-A402-A91FBD2137EC}"/>
              </a:ext>
            </a:extLst>
          </p:cNvPr>
          <p:cNvSpPr>
            <a:spLocks noGrp="1"/>
          </p:cNvSpPr>
          <p:nvPr>
            <p:ph type="title"/>
          </p:nvPr>
        </p:nvSpPr>
        <p:spPr/>
        <p:txBody>
          <a:bodyPr/>
          <a:lstStyle/>
          <a:p>
            <a:r>
              <a:rPr lang="en-US" dirty="0"/>
              <a:t>Machine Learning Process</a:t>
            </a:r>
          </a:p>
        </p:txBody>
      </p:sp>
      <p:graphicFrame>
        <p:nvGraphicFramePr>
          <p:cNvPr id="4" name="Segnaposto contenuto 3">
            <a:extLst>
              <a:ext uri="{FF2B5EF4-FFF2-40B4-BE49-F238E27FC236}">
                <a16:creationId xmlns:a16="http://schemas.microsoft.com/office/drawing/2014/main" id="{E9B65E4D-357C-431F-89CE-551180280D1E}"/>
              </a:ext>
            </a:extLst>
          </p:cNvPr>
          <p:cNvGraphicFramePr>
            <a:graphicFrameLocks noGrp="1" noChangeAspect="1"/>
          </p:cNvGraphicFramePr>
          <p:nvPr>
            <p:ph type="pic" idx="1"/>
            <p:extLst>
              <p:ext uri="{D42A27DB-BD31-4B8C-83A1-F6EECF244321}">
                <p14:modId xmlns:p14="http://schemas.microsoft.com/office/powerpoint/2010/main" val="3573793266"/>
              </p:ext>
            </p:extLst>
          </p:nvPr>
        </p:nvGraphicFramePr>
        <p:xfrm>
          <a:off x="630000" y="180000"/>
          <a:ext cx="10933471" cy="44075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egnaposto testo 2">
            <a:extLst>
              <a:ext uri="{FF2B5EF4-FFF2-40B4-BE49-F238E27FC236}">
                <a16:creationId xmlns:a16="http://schemas.microsoft.com/office/drawing/2014/main" id="{BA519E45-1A87-4845-9511-08506ADEF41A}"/>
              </a:ext>
            </a:extLst>
          </p:cNvPr>
          <p:cNvSpPr>
            <a:spLocks noGrp="1"/>
          </p:cNvSpPr>
          <p:nvPr>
            <p:ph type="body" sz="half" idx="2"/>
          </p:nvPr>
        </p:nvSpPr>
        <p:spPr/>
        <p:txBody>
          <a:bodyPr/>
          <a:lstStyle/>
          <a:p>
            <a:r>
              <a:rPr lang="en-US" dirty="0"/>
              <a:t>Submission</a:t>
            </a:r>
          </a:p>
        </p:txBody>
      </p:sp>
      <p:pic>
        <p:nvPicPr>
          <p:cNvPr id="9" name="Segnaposto contenuto 9" descr="Presentazione con elenco di controllo con riempimento a tinta unita">
            <a:extLst>
              <a:ext uri="{FF2B5EF4-FFF2-40B4-BE49-F238E27FC236}">
                <a16:creationId xmlns:a16="http://schemas.microsoft.com/office/drawing/2014/main" id="{D60216C0-B2AA-400A-BD7D-87BA5475479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66104" y="2880000"/>
            <a:ext cx="900000" cy="900000"/>
          </a:xfrm>
          <a:prstGeom prst="rect">
            <a:avLst/>
          </a:prstGeom>
        </p:spPr>
      </p:pic>
      <p:pic>
        <p:nvPicPr>
          <p:cNvPr id="10" name="Elemento grafico 9" descr="Grafico a barre con riempimento a tinta unita">
            <a:extLst>
              <a:ext uri="{FF2B5EF4-FFF2-40B4-BE49-F238E27FC236}">
                <a16:creationId xmlns:a16="http://schemas.microsoft.com/office/drawing/2014/main" id="{BCB60DB9-61E0-4151-B73A-E092199709C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58062" y="2880000"/>
            <a:ext cx="900000" cy="900000"/>
          </a:xfrm>
          <a:prstGeom prst="rect">
            <a:avLst/>
          </a:prstGeom>
        </p:spPr>
      </p:pic>
      <p:pic>
        <p:nvPicPr>
          <p:cNvPr id="11" name="Elemento grafico 10" descr="Ingranaggi con riempimento a tinta unita">
            <a:extLst>
              <a:ext uri="{FF2B5EF4-FFF2-40B4-BE49-F238E27FC236}">
                <a16:creationId xmlns:a16="http://schemas.microsoft.com/office/drawing/2014/main" id="{EA959215-54C3-48C1-919A-2B6040AAB61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750020" y="2880000"/>
            <a:ext cx="900000" cy="900000"/>
          </a:xfrm>
          <a:prstGeom prst="rect">
            <a:avLst/>
          </a:prstGeom>
        </p:spPr>
      </p:pic>
      <p:pic>
        <p:nvPicPr>
          <p:cNvPr id="12" name="Elemento grafico 11" descr="Emisfero sinistro del cervello con riempimento a tinta unita">
            <a:extLst>
              <a:ext uri="{FF2B5EF4-FFF2-40B4-BE49-F238E27FC236}">
                <a16:creationId xmlns:a16="http://schemas.microsoft.com/office/drawing/2014/main" id="{5E7FA02E-5B50-4B53-B210-19EC5EDCB26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541978" y="2880000"/>
            <a:ext cx="900000" cy="900000"/>
          </a:xfrm>
          <a:prstGeom prst="rect">
            <a:avLst/>
          </a:prstGeom>
        </p:spPr>
      </p:pic>
      <p:pic>
        <p:nvPicPr>
          <p:cNvPr id="13" name="Elemento grafico 12" descr="Ricerca con riempimento a tinta unita">
            <a:extLst>
              <a:ext uri="{FF2B5EF4-FFF2-40B4-BE49-F238E27FC236}">
                <a16:creationId xmlns:a16="http://schemas.microsoft.com/office/drawing/2014/main" id="{E1A51E30-DFBF-47CC-902C-9C5003D1DA5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333936" y="2880000"/>
            <a:ext cx="900000" cy="900000"/>
          </a:xfrm>
          <a:prstGeom prst="rect">
            <a:avLst/>
          </a:prstGeom>
        </p:spPr>
      </p:pic>
      <p:pic>
        <p:nvPicPr>
          <p:cNvPr id="5" name="Elemento grafico 4" descr="Posta in arrivo con riempimento a tinta unita">
            <a:extLst>
              <a:ext uri="{FF2B5EF4-FFF2-40B4-BE49-F238E27FC236}">
                <a16:creationId xmlns:a16="http://schemas.microsoft.com/office/drawing/2014/main" id="{94E710EB-364B-4F6B-8F1D-376364DE17B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125896" y="2880000"/>
            <a:ext cx="900000" cy="900000"/>
          </a:xfrm>
          <a:prstGeom prst="rect">
            <a:avLst/>
          </a:prstGeom>
        </p:spPr>
      </p:pic>
    </p:spTree>
    <p:extLst>
      <p:ext uri="{BB962C8B-B14F-4D97-AF65-F5344CB8AC3E}">
        <p14:creationId xmlns:p14="http://schemas.microsoft.com/office/powerpoint/2010/main" val="3166812753"/>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A471F3-C788-4438-AE98-1A3E81B0AAE6}"/>
              </a:ext>
            </a:extLst>
          </p:cNvPr>
          <p:cNvSpPr>
            <a:spLocks noGrp="1"/>
          </p:cNvSpPr>
          <p:nvPr>
            <p:ph type="title"/>
          </p:nvPr>
        </p:nvSpPr>
        <p:spPr/>
        <p:txBody>
          <a:bodyPr/>
          <a:lstStyle/>
          <a:p>
            <a:r>
              <a:rPr lang="en-US" dirty="0"/>
              <a:t>Submission</a:t>
            </a:r>
          </a:p>
        </p:txBody>
      </p:sp>
      <p:graphicFrame>
        <p:nvGraphicFramePr>
          <p:cNvPr id="12" name="Segnaposto contenuto 11">
            <a:extLst>
              <a:ext uri="{FF2B5EF4-FFF2-40B4-BE49-F238E27FC236}">
                <a16:creationId xmlns:a16="http://schemas.microsoft.com/office/drawing/2014/main" id="{043F454A-D36A-4B83-BEAD-CE0E3F0F149B}"/>
              </a:ext>
            </a:extLst>
          </p:cNvPr>
          <p:cNvGraphicFramePr>
            <a:graphicFrameLocks noGrp="1" noChangeAspect="1"/>
          </p:cNvGraphicFramePr>
          <p:nvPr>
            <p:ph idx="1"/>
            <p:extLst>
              <p:ext uri="{D42A27DB-BD31-4B8C-83A1-F6EECF244321}">
                <p14:modId xmlns:p14="http://schemas.microsoft.com/office/powerpoint/2010/main" val="2381121204"/>
              </p:ext>
            </p:extLst>
          </p:nvPr>
        </p:nvGraphicFramePr>
        <p:xfrm>
          <a:off x="7722706" y="2244254"/>
          <a:ext cx="3600000" cy="360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egnaposto testo 2">
            <a:extLst>
              <a:ext uri="{FF2B5EF4-FFF2-40B4-BE49-F238E27FC236}">
                <a16:creationId xmlns:a16="http://schemas.microsoft.com/office/drawing/2014/main" id="{F8E78211-FCCB-4D16-9D3D-B5258F4FCE67}"/>
              </a:ext>
            </a:extLst>
          </p:cNvPr>
          <p:cNvSpPr>
            <a:spLocks noGrp="1"/>
          </p:cNvSpPr>
          <p:nvPr>
            <p:ph type="body" sz="half" idx="2"/>
          </p:nvPr>
        </p:nvSpPr>
        <p:spPr/>
        <p:txBody>
          <a:bodyPr>
            <a:normAutofit/>
          </a:bodyPr>
          <a:lstStyle/>
          <a:p>
            <a:r>
              <a:rPr lang="en-US" dirty="0"/>
              <a:t>Retrain the model using the whole training set and predict the labels for the instances of the original test set</a:t>
            </a:r>
          </a:p>
        </p:txBody>
      </p:sp>
      <p:graphicFrame>
        <p:nvGraphicFramePr>
          <p:cNvPr id="10" name="Segnaposto contenuto 11">
            <a:extLst>
              <a:ext uri="{FF2B5EF4-FFF2-40B4-BE49-F238E27FC236}">
                <a16:creationId xmlns:a16="http://schemas.microsoft.com/office/drawing/2014/main" id="{4517A56B-33D6-4FDD-9308-D88AEFF35538}"/>
              </a:ext>
            </a:extLst>
          </p:cNvPr>
          <p:cNvGraphicFramePr>
            <a:graphicFrameLocks noChangeAspect="1"/>
          </p:cNvGraphicFramePr>
          <p:nvPr>
            <p:extLst>
              <p:ext uri="{D42A27DB-BD31-4B8C-83A1-F6EECF244321}">
                <p14:modId xmlns:p14="http://schemas.microsoft.com/office/powerpoint/2010/main" val="2088781042"/>
              </p:ext>
            </p:extLst>
          </p:nvPr>
        </p:nvGraphicFramePr>
        <p:xfrm>
          <a:off x="5605407" y="1062359"/>
          <a:ext cx="3636000" cy="3636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74431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graphicEl>
                                              <a:dgm id="{0A011079-7661-415B-9D82-644F4CC8A66D}"/>
                                            </p:graphicEl>
                                          </p:spTgt>
                                        </p:tgtEl>
                                        <p:attrNameLst>
                                          <p:attrName>style.visibility</p:attrName>
                                        </p:attrNameLst>
                                      </p:cBhvr>
                                      <p:to>
                                        <p:strVal val="visible"/>
                                      </p:to>
                                    </p:set>
                                    <p:animEffect transition="in" filter="fade">
                                      <p:cBhvr>
                                        <p:cTn id="7" dur="500"/>
                                        <p:tgtEl>
                                          <p:spTgt spid="10">
                                            <p:graphicEl>
                                              <a:dgm id="{0A011079-7661-415B-9D82-644F4CC8A66D}"/>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graphicEl>
                                              <a:dgm id="{4E572193-B129-46DC-A265-E833FD360E61}"/>
                                            </p:graphicEl>
                                          </p:spTgt>
                                        </p:tgtEl>
                                        <p:attrNameLst>
                                          <p:attrName>style.visibility</p:attrName>
                                        </p:attrNameLst>
                                      </p:cBhvr>
                                      <p:to>
                                        <p:strVal val="visible"/>
                                      </p:to>
                                    </p:set>
                                    <p:animEffect transition="in" filter="fade">
                                      <p:cBhvr>
                                        <p:cTn id="10" dur="500"/>
                                        <p:tgtEl>
                                          <p:spTgt spid="10">
                                            <p:graphicEl>
                                              <a:dgm id="{4E572193-B129-46DC-A265-E833FD360E61}"/>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10">
                                            <p:graphicEl>
                                              <a:dgm id="{57DAA5F2-550D-46BA-B133-CC954D4E38B0}"/>
                                            </p:graphicEl>
                                          </p:spTgt>
                                        </p:tgtEl>
                                        <p:attrNameLst>
                                          <p:attrName>style.visibility</p:attrName>
                                        </p:attrNameLst>
                                      </p:cBhvr>
                                      <p:to>
                                        <p:strVal val="visible"/>
                                      </p:to>
                                    </p:set>
                                    <p:animEffect transition="in" filter="fade">
                                      <p:cBhvr>
                                        <p:cTn id="15" dur="500"/>
                                        <p:tgtEl>
                                          <p:spTgt spid="10">
                                            <p:graphicEl>
                                              <a:dgm id="{57DAA5F2-550D-46BA-B133-CC954D4E38B0}"/>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1" nodeType="clickEffect">
                                  <p:stCondLst>
                                    <p:cond delay="0"/>
                                  </p:stCondLst>
                                  <p:childTnLst>
                                    <p:set>
                                      <p:cBhvr>
                                        <p:cTn id="19" dur="1" fill="hold">
                                          <p:stCondLst>
                                            <p:cond delay="0"/>
                                          </p:stCondLst>
                                        </p:cTn>
                                        <p:tgtEl>
                                          <p:spTgt spid="10">
                                            <p:graphicEl>
                                              <a:dgm id="{088C937E-B00B-4914-BE46-480EDD7CA385}"/>
                                            </p:graphicEl>
                                          </p:spTgt>
                                        </p:tgtEl>
                                        <p:attrNameLst>
                                          <p:attrName>style.visibility</p:attrName>
                                        </p:attrNameLst>
                                      </p:cBhvr>
                                      <p:to>
                                        <p:strVal val="visible"/>
                                      </p:to>
                                    </p:set>
                                    <p:animEffect transition="in" filter="fade">
                                      <p:cBhvr>
                                        <p:cTn id="20" dur="500"/>
                                        <p:tgtEl>
                                          <p:spTgt spid="10">
                                            <p:graphicEl>
                                              <a:dgm id="{088C937E-B00B-4914-BE46-480EDD7CA385}"/>
                                            </p:graphicEl>
                                          </p:spTgt>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10">
                                            <p:graphicEl>
                                              <a:dgm id="{CA1285F0-0E7B-42E8-89DB-3C1385F4B2CB}"/>
                                            </p:graphicEl>
                                          </p:spTgt>
                                        </p:tgtEl>
                                        <p:attrNameLst>
                                          <p:attrName>style.visibility</p:attrName>
                                        </p:attrNameLst>
                                      </p:cBhvr>
                                      <p:to>
                                        <p:strVal val="visible"/>
                                      </p:to>
                                    </p:set>
                                    <p:animEffect transition="in" filter="fade">
                                      <p:cBhvr>
                                        <p:cTn id="23" dur="500"/>
                                        <p:tgtEl>
                                          <p:spTgt spid="10">
                                            <p:graphicEl>
                                              <a:dgm id="{CA1285F0-0E7B-42E8-89DB-3C1385F4B2CB}"/>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graphicEl>
                                              <a:dgm id="{0A011079-7661-415B-9D82-644F4CC8A66D}"/>
                                            </p:graphicEl>
                                          </p:spTgt>
                                        </p:tgtEl>
                                        <p:attrNameLst>
                                          <p:attrName>style.visibility</p:attrName>
                                        </p:attrNameLst>
                                      </p:cBhvr>
                                      <p:to>
                                        <p:strVal val="visible"/>
                                      </p:to>
                                    </p:set>
                                    <p:animEffect transition="in" filter="fade">
                                      <p:cBhvr>
                                        <p:cTn id="26" dur="500"/>
                                        <p:tgtEl>
                                          <p:spTgt spid="12">
                                            <p:graphicEl>
                                              <a:dgm id="{0A011079-7661-415B-9D82-644F4CC8A66D}"/>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graphicEl>
                                              <a:dgm id="{4E572193-B129-46DC-A265-E833FD360E61}"/>
                                            </p:graphicEl>
                                          </p:spTgt>
                                        </p:tgtEl>
                                        <p:attrNameLst>
                                          <p:attrName>style.visibility</p:attrName>
                                        </p:attrNameLst>
                                      </p:cBhvr>
                                      <p:to>
                                        <p:strVal val="visible"/>
                                      </p:to>
                                    </p:set>
                                    <p:animEffect transition="in" filter="fade">
                                      <p:cBhvr>
                                        <p:cTn id="31" dur="500"/>
                                        <p:tgtEl>
                                          <p:spTgt spid="12">
                                            <p:graphicEl>
                                              <a:dgm id="{4E572193-B129-46DC-A265-E833FD360E61}"/>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1" nodeType="clickEffect">
                                  <p:stCondLst>
                                    <p:cond delay="0"/>
                                  </p:stCondLst>
                                  <p:childTnLst>
                                    <p:set>
                                      <p:cBhvr>
                                        <p:cTn id="35" dur="1" fill="hold">
                                          <p:stCondLst>
                                            <p:cond delay="0"/>
                                          </p:stCondLst>
                                        </p:cTn>
                                        <p:tgtEl>
                                          <p:spTgt spid="12">
                                            <p:graphicEl>
                                              <a:dgm id="{57DAA5F2-550D-46BA-B133-CC954D4E38B0}"/>
                                            </p:graphicEl>
                                          </p:spTgt>
                                        </p:tgtEl>
                                        <p:attrNameLst>
                                          <p:attrName>style.visibility</p:attrName>
                                        </p:attrNameLst>
                                      </p:cBhvr>
                                      <p:to>
                                        <p:strVal val="visible"/>
                                      </p:to>
                                    </p:set>
                                    <p:animEffect transition="in" filter="fade">
                                      <p:cBhvr>
                                        <p:cTn id="36" dur="500"/>
                                        <p:tgtEl>
                                          <p:spTgt spid="12">
                                            <p:graphicEl>
                                              <a:dgm id="{57DAA5F2-550D-46BA-B133-CC954D4E38B0}"/>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12">
                                            <p:graphicEl>
                                              <a:dgm id="{088C937E-B00B-4914-BE46-480EDD7CA385}"/>
                                            </p:graphicEl>
                                          </p:spTgt>
                                        </p:tgtEl>
                                        <p:attrNameLst>
                                          <p:attrName>style.visibility</p:attrName>
                                        </p:attrNameLst>
                                      </p:cBhvr>
                                      <p:to>
                                        <p:strVal val="visible"/>
                                      </p:to>
                                    </p:set>
                                    <p:animEffect transition="in" filter="fade">
                                      <p:cBhvr>
                                        <p:cTn id="41" dur="500"/>
                                        <p:tgtEl>
                                          <p:spTgt spid="12">
                                            <p:graphicEl>
                                              <a:dgm id="{088C937E-B00B-4914-BE46-480EDD7CA385}"/>
                                            </p:graphicEl>
                                          </p:spTgt>
                                        </p:tgtEl>
                                      </p:cBhvr>
                                    </p:animEffect>
                                  </p:childTnLst>
                                </p:cTn>
                              </p:par>
                              <p:par>
                                <p:cTn id="42" presetID="10" presetClass="entr" presetSubtype="0" fill="hold" grpId="1" nodeType="withEffect">
                                  <p:stCondLst>
                                    <p:cond delay="0"/>
                                  </p:stCondLst>
                                  <p:childTnLst>
                                    <p:set>
                                      <p:cBhvr>
                                        <p:cTn id="43" dur="1" fill="hold">
                                          <p:stCondLst>
                                            <p:cond delay="0"/>
                                          </p:stCondLst>
                                        </p:cTn>
                                        <p:tgtEl>
                                          <p:spTgt spid="12">
                                            <p:graphicEl>
                                              <a:dgm id="{CA1285F0-0E7B-42E8-89DB-3C1385F4B2CB}"/>
                                            </p:graphicEl>
                                          </p:spTgt>
                                        </p:tgtEl>
                                        <p:attrNameLst>
                                          <p:attrName>style.visibility</p:attrName>
                                        </p:attrNameLst>
                                      </p:cBhvr>
                                      <p:to>
                                        <p:strVal val="visible"/>
                                      </p:to>
                                    </p:set>
                                    <p:animEffect transition="in" filter="fade">
                                      <p:cBhvr>
                                        <p:cTn id="44" dur="500"/>
                                        <p:tgtEl>
                                          <p:spTgt spid="12">
                                            <p:graphicEl>
                                              <a:dgm id="{CA1285F0-0E7B-42E8-89DB-3C1385F4B2C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uiExpand="1">
        <p:bldSub>
          <a:bldDgm bld="one"/>
        </p:bldSub>
      </p:bldGraphic>
      <p:bldGraphic spid="12" grpId="1" uiExpand="1">
        <p:bldSub>
          <a:bldDgm bld="one"/>
        </p:bldSub>
      </p:bldGraphic>
      <p:bldGraphic spid="10" grpId="0" uiExpand="1">
        <p:bldSub>
          <a:bldDgm bld="one"/>
        </p:bldSub>
      </p:bldGraphic>
      <p:bldGraphic spid="10" grpId="1">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52697C7-4FA0-4DDA-A402-A91FBD2137EC}"/>
              </a:ext>
            </a:extLst>
          </p:cNvPr>
          <p:cNvSpPr>
            <a:spLocks noGrp="1"/>
          </p:cNvSpPr>
          <p:nvPr>
            <p:ph type="title"/>
          </p:nvPr>
        </p:nvSpPr>
        <p:spPr/>
        <p:txBody>
          <a:bodyPr/>
          <a:lstStyle/>
          <a:p>
            <a:r>
              <a:rPr lang="en-US" dirty="0"/>
              <a:t>Machine Learning Process</a:t>
            </a:r>
          </a:p>
        </p:txBody>
      </p:sp>
      <p:graphicFrame>
        <p:nvGraphicFramePr>
          <p:cNvPr id="4" name="Segnaposto contenuto 3">
            <a:extLst>
              <a:ext uri="{FF2B5EF4-FFF2-40B4-BE49-F238E27FC236}">
                <a16:creationId xmlns:a16="http://schemas.microsoft.com/office/drawing/2014/main" id="{E9B65E4D-357C-431F-89CE-551180280D1E}"/>
              </a:ext>
            </a:extLst>
          </p:cNvPr>
          <p:cNvGraphicFramePr>
            <a:graphicFrameLocks noGrp="1" noChangeAspect="1"/>
          </p:cNvGraphicFramePr>
          <p:nvPr>
            <p:ph type="pic" idx="1"/>
            <p:extLst>
              <p:ext uri="{D42A27DB-BD31-4B8C-83A1-F6EECF244321}">
                <p14:modId xmlns:p14="http://schemas.microsoft.com/office/powerpoint/2010/main" val="4226703252"/>
              </p:ext>
            </p:extLst>
          </p:nvPr>
        </p:nvGraphicFramePr>
        <p:xfrm>
          <a:off x="630000" y="180000"/>
          <a:ext cx="10933471" cy="44075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egnaposto testo 2">
            <a:extLst>
              <a:ext uri="{FF2B5EF4-FFF2-40B4-BE49-F238E27FC236}">
                <a16:creationId xmlns:a16="http://schemas.microsoft.com/office/drawing/2014/main" id="{BA519E45-1A87-4845-9511-08506ADEF41A}"/>
              </a:ext>
            </a:extLst>
          </p:cNvPr>
          <p:cNvSpPr>
            <a:spLocks noGrp="1"/>
          </p:cNvSpPr>
          <p:nvPr>
            <p:ph type="body" sz="half" idx="2"/>
          </p:nvPr>
        </p:nvSpPr>
        <p:spPr/>
        <p:txBody>
          <a:bodyPr/>
          <a:lstStyle/>
          <a:p>
            <a:r>
              <a:rPr lang="en-US" dirty="0"/>
              <a:t>Business understanding</a:t>
            </a:r>
          </a:p>
        </p:txBody>
      </p:sp>
      <p:pic>
        <p:nvPicPr>
          <p:cNvPr id="9" name="Segnaposto contenuto 9" descr="Presentazione con elenco di controllo con riempimento a tinta unita">
            <a:extLst>
              <a:ext uri="{FF2B5EF4-FFF2-40B4-BE49-F238E27FC236}">
                <a16:creationId xmlns:a16="http://schemas.microsoft.com/office/drawing/2014/main" id="{D60216C0-B2AA-400A-BD7D-87BA5475479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66104" y="2880000"/>
            <a:ext cx="900000" cy="900000"/>
          </a:xfrm>
          <a:prstGeom prst="rect">
            <a:avLst/>
          </a:prstGeom>
        </p:spPr>
      </p:pic>
      <p:pic>
        <p:nvPicPr>
          <p:cNvPr id="10" name="Elemento grafico 9" descr="Grafico a barre con riempimento a tinta unita">
            <a:extLst>
              <a:ext uri="{FF2B5EF4-FFF2-40B4-BE49-F238E27FC236}">
                <a16:creationId xmlns:a16="http://schemas.microsoft.com/office/drawing/2014/main" id="{BCB60DB9-61E0-4151-B73A-E092199709C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58062" y="2880000"/>
            <a:ext cx="900000" cy="900000"/>
          </a:xfrm>
          <a:prstGeom prst="rect">
            <a:avLst/>
          </a:prstGeom>
        </p:spPr>
      </p:pic>
      <p:pic>
        <p:nvPicPr>
          <p:cNvPr id="11" name="Elemento grafico 10" descr="Ingranaggi con riempimento a tinta unita">
            <a:extLst>
              <a:ext uri="{FF2B5EF4-FFF2-40B4-BE49-F238E27FC236}">
                <a16:creationId xmlns:a16="http://schemas.microsoft.com/office/drawing/2014/main" id="{EA959215-54C3-48C1-919A-2B6040AAB61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750020" y="2880000"/>
            <a:ext cx="900000" cy="900000"/>
          </a:xfrm>
          <a:prstGeom prst="rect">
            <a:avLst/>
          </a:prstGeom>
        </p:spPr>
      </p:pic>
      <p:pic>
        <p:nvPicPr>
          <p:cNvPr id="12" name="Elemento grafico 11" descr="Emisfero sinistro del cervello con riempimento a tinta unita">
            <a:extLst>
              <a:ext uri="{FF2B5EF4-FFF2-40B4-BE49-F238E27FC236}">
                <a16:creationId xmlns:a16="http://schemas.microsoft.com/office/drawing/2014/main" id="{5E7FA02E-5B50-4B53-B210-19EC5EDCB26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541978" y="2880000"/>
            <a:ext cx="900000" cy="900000"/>
          </a:xfrm>
          <a:prstGeom prst="rect">
            <a:avLst/>
          </a:prstGeom>
        </p:spPr>
      </p:pic>
      <p:pic>
        <p:nvPicPr>
          <p:cNvPr id="13" name="Elemento grafico 12" descr="Ricerca con riempimento a tinta unita">
            <a:extLst>
              <a:ext uri="{FF2B5EF4-FFF2-40B4-BE49-F238E27FC236}">
                <a16:creationId xmlns:a16="http://schemas.microsoft.com/office/drawing/2014/main" id="{E1A51E30-DFBF-47CC-902C-9C5003D1DA5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333936" y="2880000"/>
            <a:ext cx="900000" cy="900000"/>
          </a:xfrm>
          <a:prstGeom prst="rect">
            <a:avLst/>
          </a:prstGeom>
        </p:spPr>
      </p:pic>
      <p:pic>
        <p:nvPicPr>
          <p:cNvPr id="5" name="Elemento grafico 4" descr="Posta in arrivo con riempimento a tinta unita">
            <a:extLst>
              <a:ext uri="{FF2B5EF4-FFF2-40B4-BE49-F238E27FC236}">
                <a16:creationId xmlns:a16="http://schemas.microsoft.com/office/drawing/2014/main" id="{94E710EB-364B-4F6B-8F1D-376364DE17B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125896" y="2880000"/>
            <a:ext cx="900000" cy="900000"/>
          </a:xfrm>
          <a:prstGeom prst="rect">
            <a:avLst/>
          </a:prstGeom>
        </p:spPr>
      </p:pic>
    </p:spTree>
    <p:extLst>
      <p:ext uri="{BB962C8B-B14F-4D97-AF65-F5344CB8AC3E}">
        <p14:creationId xmlns:p14="http://schemas.microsoft.com/office/powerpoint/2010/main" val="1501364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testo 4">
            <a:extLst>
              <a:ext uri="{FF2B5EF4-FFF2-40B4-BE49-F238E27FC236}">
                <a16:creationId xmlns:a16="http://schemas.microsoft.com/office/drawing/2014/main" id="{07091290-4C4B-4338-91B3-148FC10299F6}"/>
              </a:ext>
            </a:extLst>
          </p:cNvPr>
          <p:cNvSpPr>
            <a:spLocks noGrp="1"/>
          </p:cNvSpPr>
          <p:nvPr>
            <p:ph type="body" sz="half" idx="2"/>
          </p:nvPr>
        </p:nvSpPr>
        <p:spPr/>
        <p:txBody>
          <a:bodyPr/>
          <a:lstStyle/>
          <a:p>
            <a:r>
              <a:rPr lang="en-US" dirty="0"/>
              <a:t>After the model selection, combine the train, validation and local test set, and retrain the model for all the  on the whole training set, and apply the model on the unlabeled test set</a:t>
            </a:r>
          </a:p>
        </p:txBody>
      </p:sp>
      <p:sp>
        <p:nvSpPr>
          <p:cNvPr id="4" name="Titolo 3">
            <a:extLst>
              <a:ext uri="{FF2B5EF4-FFF2-40B4-BE49-F238E27FC236}">
                <a16:creationId xmlns:a16="http://schemas.microsoft.com/office/drawing/2014/main" id="{C5ACAAF7-C2B0-487F-9F68-4165FD7B35E6}"/>
              </a:ext>
            </a:extLst>
          </p:cNvPr>
          <p:cNvSpPr>
            <a:spLocks noGrp="1"/>
          </p:cNvSpPr>
          <p:nvPr>
            <p:ph type="title"/>
          </p:nvPr>
        </p:nvSpPr>
        <p:spPr/>
        <p:txBody>
          <a:bodyPr/>
          <a:lstStyle/>
          <a:p>
            <a:r>
              <a:rPr lang="it-IT" dirty="0" err="1"/>
              <a:t>Submission</a:t>
            </a:r>
            <a:endParaRPr lang="it-IT" dirty="0"/>
          </a:p>
        </p:txBody>
      </p:sp>
      <p:sp>
        <p:nvSpPr>
          <p:cNvPr id="13" name="Ovale 12">
            <a:extLst>
              <a:ext uri="{FF2B5EF4-FFF2-40B4-BE49-F238E27FC236}">
                <a16:creationId xmlns:a16="http://schemas.microsoft.com/office/drawing/2014/main" id="{884E40EE-D0C0-4779-9092-FAA4F4D88F40}"/>
              </a:ext>
            </a:extLst>
          </p:cNvPr>
          <p:cNvSpPr/>
          <p:nvPr/>
        </p:nvSpPr>
        <p:spPr>
          <a:xfrm>
            <a:off x="6068906" y="939799"/>
            <a:ext cx="4368800" cy="1517226"/>
          </a:xfrm>
          <a:prstGeom prst="ellipse">
            <a:avLst/>
          </a:prstGeom>
          <a:scene3d>
            <a:camera prst="orthographicFront">
              <a:rot lat="0" lon="0" rev="0"/>
            </a:camera>
            <a:lightRig rig="contrasting" dir="t">
              <a:rot lat="0" lon="0" rev="1200000"/>
            </a:lightRig>
          </a:scene3d>
          <a:sp3d z="-152400" prstMaterial="matte"/>
        </p:spPr>
        <p:style>
          <a:lnRef idx="1">
            <a:schemeClr val="accent1">
              <a:hueOff val="0"/>
              <a:satOff val="0"/>
              <a:lumOff val="0"/>
              <a:alphaOff val="0"/>
            </a:schemeClr>
          </a:lnRef>
          <a:fillRef idx="1">
            <a:schemeClr val="accent1">
              <a:tint val="50000"/>
              <a:alpha val="40000"/>
              <a:hueOff val="0"/>
              <a:satOff val="0"/>
              <a:lumOff val="0"/>
              <a:alphaOff val="0"/>
            </a:schemeClr>
          </a:fillRef>
          <a:effectRef idx="0">
            <a:schemeClr val="accent1">
              <a:tint val="50000"/>
              <a:alpha val="40000"/>
              <a:hueOff val="0"/>
              <a:satOff val="0"/>
              <a:lumOff val="0"/>
              <a:alphaOff val="0"/>
            </a:schemeClr>
          </a:effectRef>
          <a:fontRef idx="minor">
            <a:schemeClr val="lt1">
              <a:hueOff val="0"/>
              <a:satOff val="0"/>
              <a:lumOff val="0"/>
              <a:alphaOff val="0"/>
            </a:schemeClr>
          </a:fontRef>
        </p:style>
      </p:sp>
      <p:sp>
        <p:nvSpPr>
          <p:cNvPr id="14" name="Freccia in giù 13">
            <a:extLst>
              <a:ext uri="{FF2B5EF4-FFF2-40B4-BE49-F238E27FC236}">
                <a16:creationId xmlns:a16="http://schemas.microsoft.com/office/drawing/2014/main" id="{2D2CDD1C-5C67-4E51-A0F7-7BA9FF032F1D}"/>
              </a:ext>
            </a:extLst>
          </p:cNvPr>
          <p:cNvSpPr/>
          <p:nvPr/>
        </p:nvSpPr>
        <p:spPr>
          <a:xfrm>
            <a:off x="7836746" y="4654972"/>
            <a:ext cx="846666" cy="541866"/>
          </a:xfrm>
          <a:prstGeom prst="downArrow">
            <a:avLst/>
          </a:prstGeom>
          <a:scene3d>
            <a:camera prst="orthographicFront">
              <a:rot lat="0" lon="0" rev="0"/>
            </a:camera>
            <a:lightRig rig="contrasting" dir="t">
              <a:rot lat="0" lon="0" rev="1200000"/>
            </a:lightRig>
          </a:scene3d>
          <a:sp3d z="300000" contourW="19050" prstMaterial="metal">
            <a:bevelT w="88900" h="203200"/>
            <a:bevelB w="165100" h="254000"/>
          </a:sp3d>
        </p:spPr>
        <p:style>
          <a:lnRef idx="0">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15" name="Figura a mano libera: forma 14">
            <a:extLst>
              <a:ext uri="{FF2B5EF4-FFF2-40B4-BE49-F238E27FC236}">
                <a16:creationId xmlns:a16="http://schemas.microsoft.com/office/drawing/2014/main" id="{13B27C4A-8C6C-47EC-84A9-C6DB07D73A4F}"/>
              </a:ext>
            </a:extLst>
          </p:cNvPr>
          <p:cNvSpPr/>
          <p:nvPr/>
        </p:nvSpPr>
        <p:spPr>
          <a:xfrm>
            <a:off x="6228079" y="5088466"/>
            <a:ext cx="4064000" cy="1016000"/>
          </a:xfrm>
          <a:custGeom>
            <a:avLst/>
            <a:gdLst>
              <a:gd name="connsiteX0" fmla="*/ 0 w 4064000"/>
              <a:gd name="connsiteY0" fmla="*/ 0 h 1016000"/>
              <a:gd name="connsiteX1" fmla="*/ 4064000 w 4064000"/>
              <a:gd name="connsiteY1" fmla="*/ 0 h 1016000"/>
              <a:gd name="connsiteX2" fmla="*/ 4064000 w 4064000"/>
              <a:gd name="connsiteY2" fmla="*/ 1016000 h 1016000"/>
              <a:gd name="connsiteX3" fmla="*/ 0 w 4064000"/>
              <a:gd name="connsiteY3" fmla="*/ 1016000 h 1016000"/>
              <a:gd name="connsiteX4" fmla="*/ 0 w 4064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000" h="1016000">
                <a:moveTo>
                  <a:pt x="0" y="0"/>
                </a:moveTo>
                <a:lnTo>
                  <a:pt x="4064000" y="0"/>
                </a:lnTo>
                <a:lnTo>
                  <a:pt x="4064000" y="1016000"/>
                </a:lnTo>
                <a:lnTo>
                  <a:pt x="0" y="1016000"/>
                </a:lnTo>
                <a:lnTo>
                  <a:pt x="0" y="0"/>
                </a:lnTo>
                <a:close/>
              </a:path>
            </a:pathLst>
          </a:custGeom>
        </p:spPr>
        <p:style>
          <a:lnRef idx="1">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r>
              <a:rPr lang="it-IT" sz="3500" kern="1200" dirty="0" err="1"/>
              <a:t>Submission</a:t>
            </a:r>
            <a:endParaRPr lang="it-IT" sz="3500" kern="1200" dirty="0"/>
          </a:p>
        </p:txBody>
      </p:sp>
      <p:sp>
        <p:nvSpPr>
          <p:cNvPr id="16" name="Figura a mano libera: forma 15">
            <a:extLst>
              <a:ext uri="{FF2B5EF4-FFF2-40B4-BE49-F238E27FC236}">
                <a16:creationId xmlns:a16="http://schemas.microsoft.com/office/drawing/2014/main" id="{8ABA379D-4604-4444-9A23-62DB8805BDFC}"/>
              </a:ext>
            </a:extLst>
          </p:cNvPr>
          <p:cNvSpPr/>
          <p:nvPr/>
        </p:nvSpPr>
        <p:spPr>
          <a:xfrm>
            <a:off x="7657253" y="2574204"/>
            <a:ext cx="1524000" cy="1524000"/>
          </a:xfrm>
          <a:custGeom>
            <a:avLst/>
            <a:gdLst>
              <a:gd name="connsiteX0" fmla="*/ 0 w 1524000"/>
              <a:gd name="connsiteY0" fmla="*/ 762000 h 1524000"/>
              <a:gd name="connsiteX1" fmla="*/ 762000 w 1524000"/>
              <a:gd name="connsiteY1" fmla="*/ 0 h 1524000"/>
              <a:gd name="connsiteX2" fmla="*/ 1524000 w 1524000"/>
              <a:gd name="connsiteY2" fmla="*/ 762000 h 1524000"/>
              <a:gd name="connsiteX3" fmla="*/ 762000 w 1524000"/>
              <a:gd name="connsiteY3" fmla="*/ 1524000 h 1524000"/>
              <a:gd name="connsiteX4" fmla="*/ 0 w 1524000"/>
              <a:gd name="connsiteY4" fmla="*/ 76200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0" h="1524000">
                <a:moveTo>
                  <a:pt x="0" y="762000"/>
                </a:moveTo>
                <a:cubicBezTo>
                  <a:pt x="0" y="341159"/>
                  <a:pt x="341159" y="0"/>
                  <a:pt x="762000" y="0"/>
                </a:cubicBezTo>
                <a:cubicBezTo>
                  <a:pt x="1182841" y="0"/>
                  <a:pt x="1524000" y="341159"/>
                  <a:pt x="1524000" y="762000"/>
                </a:cubicBezTo>
                <a:cubicBezTo>
                  <a:pt x="1524000" y="1182841"/>
                  <a:pt x="1182841" y="1524000"/>
                  <a:pt x="762000" y="1524000"/>
                </a:cubicBezTo>
                <a:cubicBezTo>
                  <a:pt x="341159" y="1524000"/>
                  <a:pt x="0" y="1182841"/>
                  <a:pt x="0" y="762000"/>
                </a:cubicBez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3505" tIns="243505" rIns="243505" bIns="243505" numCol="1" spcCol="1270" anchor="ctr" anchorCtr="0">
            <a:noAutofit/>
          </a:bodyPr>
          <a:lstStyle/>
          <a:p>
            <a:pPr marL="0" lvl="0" indent="0" algn="ctr" defTabSz="711200">
              <a:lnSpc>
                <a:spcPct val="90000"/>
              </a:lnSpc>
              <a:spcBef>
                <a:spcPct val="0"/>
              </a:spcBef>
              <a:spcAft>
                <a:spcPct val="35000"/>
              </a:spcAft>
              <a:buNone/>
            </a:pPr>
            <a:r>
              <a:rPr lang="it-IT" sz="1600" kern="1200" dirty="0"/>
              <a:t>Local Test set</a:t>
            </a:r>
          </a:p>
        </p:txBody>
      </p:sp>
      <p:sp>
        <p:nvSpPr>
          <p:cNvPr id="17" name="Figura a mano libera: forma 16">
            <a:extLst>
              <a:ext uri="{FF2B5EF4-FFF2-40B4-BE49-F238E27FC236}">
                <a16:creationId xmlns:a16="http://schemas.microsoft.com/office/drawing/2014/main" id="{100788ED-E7A1-4388-8185-187E36763978}"/>
              </a:ext>
            </a:extLst>
          </p:cNvPr>
          <p:cNvSpPr/>
          <p:nvPr/>
        </p:nvSpPr>
        <p:spPr>
          <a:xfrm>
            <a:off x="6566746" y="1430866"/>
            <a:ext cx="1524000" cy="1524000"/>
          </a:xfrm>
          <a:custGeom>
            <a:avLst/>
            <a:gdLst>
              <a:gd name="connsiteX0" fmla="*/ 0 w 1524000"/>
              <a:gd name="connsiteY0" fmla="*/ 762000 h 1524000"/>
              <a:gd name="connsiteX1" fmla="*/ 762000 w 1524000"/>
              <a:gd name="connsiteY1" fmla="*/ 0 h 1524000"/>
              <a:gd name="connsiteX2" fmla="*/ 1524000 w 1524000"/>
              <a:gd name="connsiteY2" fmla="*/ 762000 h 1524000"/>
              <a:gd name="connsiteX3" fmla="*/ 762000 w 1524000"/>
              <a:gd name="connsiteY3" fmla="*/ 1524000 h 1524000"/>
              <a:gd name="connsiteX4" fmla="*/ 0 w 1524000"/>
              <a:gd name="connsiteY4" fmla="*/ 76200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0" h="1524000">
                <a:moveTo>
                  <a:pt x="0" y="762000"/>
                </a:moveTo>
                <a:cubicBezTo>
                  <a:pt x="0" y="341159"/>
                  <a:pt x="341159" y="0"/>
                  <a:pt x="762000" y="0"/>
                </a:cubicBezTo>
                <a:cubicBezTo>
                  <a:pt x="1182841" y="0"/>
                  <a:pt x="1524000" y="341159"/>
                  <a:pt x="1524000" y="762000"/>
                </a:cubicBezTo>
                <a:cubicBezTo>
                  <a:pt x="1524000" y="1182841"/>
                  <a:pt x="1182841" y="1524000"/>
                  <a:pt x="762000" y="1524000"/>
                </a:cubicBezTo>
                <a:cubicBezTo>
                  <a:pt x="341159" y="1524000"/>
                  <a:pt x="0" y="1182841"/>
                  <a:pt x="0" y="762000"/>
                </a:cubicBez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3505" tIns="243505" rIns="243505" bIns="243505" numCol="1" spcCol="1270" anchor="ctr" anchorCtr="0">
            <a:noAutofit/>
          </a:bodyPr>
          <a:lstStyle/>
          <a:p>
            <a:pPr marL="0" lvl="0" indent="0" algn="ctr" defTabSz="711200">
              <a:lnSpc>
                <a:spcPct val="90000"/>
              </a:lnSpc>
              <a:spcBef>
                <a:spcPct val="0"/>
              </a:spcBef>
              <a:spcAft>
                <a:spcPct val="35000"/>
              </a:spcAft>
              <a:buNone/>
            </a:pPr>
            <a:r>
              <a:rPr lang="it-IT" sz="1600" kern="1200" dirty="0" err="1"/>
              <a:t>Validation</a:t>
            </a:r>
            <a:endParaRPr lang="it-IT" sz="1600" kern="1200" dirty="0"/>
          </a:p>
          <a:p>
            <a:pPr marL="0" lvl="0" indent="0" algn="ctr" defTabSz="711200">
              <a:lnSpc>
                <a:spcPct val="90000"/>
              </a:lnSpc>
              <a:spcBef>
                <a:spcPct val="0"/>
              </a:spcBef>
              <a:spcAft>
                <a:spcPct val="35000"/>
              </a:spcAft>
              <a:buNone/>
            </a:pPr>
            <a:r>
              <a:rPr lang="it-IT" sz="1600" kern="1200" dirty="0"/>
              <a:t>set</a:t>
            </a:r>
          </a:p>
        </p:txBody>
      </p:sp>
      <p:sp>
        <p:nvSpPr>
          <p:cNvPr id="18" name="Figura a mano libera: forma 17">
            <a:extLst>
              <a:ext uri="{FF2B5EF4-FFF2-40B4-BE49-F238E27FC236}">
                <a16:creationId xmlns:a16="http://schemas.microsoft.com/office/drawing/2014/main" id="{E75890B0-DF21-4C35-A491-6E67465DDA8A}"/>
              </a:ext>
            </a:extLst>
          </p:cNvPr>
          <p:cNvSpPr/>
          <p:nvPr/>
        </p:nvSpPr>
        <p:spPr>
          <a:xfrm>
            <a:off x="8124613" y="1062396"/>
            <a:ext cx="1524000" cy="1524000"/>
          </a:xfrm>
          <a:custGeom>
            <a:avLst/>
            <a:gdLst>
              <a:gd name="connsiteX0" fmla="*/ 0 w 1524000"/>
              <a:gd name="connsiteY0" fmla="*/ 762000 h 1524000"/>
              <a:gd name="connsiteX1" fmla="*/ 762000 w 1524000"/>
              <a:gd name="connsiteY1" fmla="*/ 0 h 1524000"/>
              <a:gd name="connsiteX2" fmla="*/ 1524000 w 1524000"/>
              <a:gd name="connsiteY2" fmla="*/ 762000 h 1524000"/>
              <a:gd name="connsiteX3" fmla="*/ 762000 w 1524000"/>
              <a:gd name="connsiteY3" fmla="*/ 1524000 h 1524000"/>
              <a:gd name="connsiteX4" fmla="*/ 0 w 1524000"/>
              <a:gd name="connsiteY4" fmla="*/ 76200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0" h="1524000">
                <a:moveTo>
                  <a:pt x="0" y="762000"/>
                </a:moveTo>
                <a:cubicBezTo>
                  <a:pt x="0" y="341159"/>
                  <a:pt x="341159" y="0"/>
                  <a:pt x="762000" y="0"/>
                </a:cubicBezTo>
                <a:cubicBezTo>
                  <a:pt x="1182841" y="0"/>
                  <a:pt x="1524000" y="341159"/>
                  <a:pt x="1524000" y="762000"/>
                </a:cubicBezTo>
                <a:cubicBezTo>
                  <a:pt x="1524000" y="1182841"/>
                  <a:pt x="1182841" y="1524000"/>
                  <a:pt x="762000" y="1524000"/>
                </a:cubicBezTo>
                <a:cubicBezTo>
                  <a:pt x="341159" y="1524000"/>
                  <a:pt x="0" y="1182841"/>
                  <a:pt x="0" y="762000"/>
                </a:cubicBez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43505" tIns="243505" rIns="243505" bIns="243505" numCol="1" spcCol="1270" anchor="ctr" anchorCtr="0">
            <a:noAutofit/>
          </a:bodyPr>
          <a:lstStyle/>
          <a:p>
            <a:pPr marL="0" lvl="0" indent="0" algn="ctr" defTabSz="711200">
              <a:lnSpc>
                <a:spcPct val="90000"/>
              </a:lnSpc>
              <a:spcBef>
                <a:spcPct val="0"/>
              </a:spcBef>
              <a:spcAft>
                <a:spcPct val="35000"/>
              </a:spcAft>
              <a:buNone/>
            </a:pPr>
            <a:r>
              <a:rPr lang="it-IT" sz="1600" kern="1200" dirty="0"/>
              <a:t>Training set</a:t>
            </a:r>
          </a:p>
        </p:txBody>
      </p:sp>
      <p:sp>
        <p:nvSpPr>
          <p:cNvPr id="19" name="Forma 18">
            <a:extLst>
              <a:ext uri="{FF2B5EF4-FFF2-40B4-BE49-F238E27FC236}">
                <a16:creationId xmlns:a16="http://schemas.microsoft.com/office/drawing/2014/main" id="{8C301BF6-FED6-4393-9BE1-63A88706E985}"/>
              </a:ext>
            </a:extLst>
          </p:cNvPr>
          <p:cNvSpPr/>
          <p:nvPr/>
        </p:nvSpPr>
        <p:spPr>
          <a:xfrm>
            <a:off x="5889412" y="753534"/>
            <a:ext cx="4741333" cy="3793066"/>
          </a:xfrm>
          <a:prstGeom prst="funnel">
            <a:avLst/>
          </a:prstGeom>
          <a:scene3d>
            <a:camera prst="orthographicFront">
              <a:rot lat="0" lon="0" rev="0"/>
            </a:camera>
            <a:lightRig rig="contrasting" dir="t">
              <a:rot lat="0" lon="0" rev="1200000"/>
            </a:lightRig>
          </a:scene3d>
          <a:sp3d contourW="19050" prstMaterial="metal">
            <a:bevelT w="88900" h="203200"/>
            <a:bevelB w="165100" h="254000"/>
          </a:sp3d>
        </p:spPr>
        <p:style>
          <a:lnRef idx="0">
            <a:schemeClr val="accent1">
              <a:hueOff val="0"/>
              <a:satOff val="0"/>
              <a:lumOff val="0"/>
              <a:alphaOff val="0"/>
            </a:schemeClr>
          </a:lnRef>
          <a:fillRef idx="1">
            <a:schemeClr val="lt1">
              <a:alpha val="40000"/>
              <a:hueOff val="0"/>
              <a:satOff val="0"/>
              <a:lumOff val="0"/>
              <a:alphaOff val="0"/>
            </a:schemeClr>
          </a:fillRef>
          <a:effectRef idx="1">
            <a:schemeClr val="lt1">
              <a:alpha val="40000"/>
              <a:hueOff val="0"/>
              <a:satOff val="0"/>
              <a:lumOff val="0"/>
              <a:alphaOff val="0"/>
            </a:schemeClr>
          </a:effectRef>
          <a:fontRef idx="minor">
            <a:schemeClr val="dk1">
              <a:hueOff val="0"/>
              <a:satOff val="0"/>
              <a:lumOff val="0"/>
              <a:alphaOff val="0"/>
            </a:schemeClr>
          </a:fontRef>
        </p:style>
        <p:txBody>
          <a:bodyPr/>
          <a:lstStyle/>
          <a:p>
            <a:endParaRPr lang="it-IT" dirty="0"/>
          </a:p>
        </p:txBody>
      </p:sp>
    </p:spTree>
    <p:extLst>
      <p:ext uri="{BB962C8B-B14F-4D97-AF65-F5344CB8AC3E}">
        <p14:creationId xmlns:p14="http://schemas.microsoft.com/office/powerpoint/2010/main" val="36232634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C0546F-849E-44EB-869B-D343EC663DAD}"/>
              </a:ext>
            </a:extLst>
          </p:cNvPr>
          <p:cNvSpPr>
            <a:spLocks noGrp="1"/>
          </p:cNvSpPr>
          <p:nvPr>
            <p:ph type="title"/>
          </p:nvPr>
        </p:nvSpPr>
        <p:spPr/>
        <p:txBody>
          <a:bodyPr/>
          <a:lstStyle/>
          <a:p>
            <a:r>
              <a:rPr lang="en-US" dirty="0"/>
              <a:t>Final Score</a:t>
            </a:r>
          </a:p>
        </p:txBody>
      </p:sp>
      <p:graphicFrame>
        <p:nvGraphicFramePr>
          <p:cNvPr id="11" name="Tabella 11">
            <a:extLst>
              <a:ext uri="{FF2B5EF4-FFF2-40B4-BE49-F238E27FC236}">
                <a16:creationId xmlns:a16="http://schemas.microsoft.com/office/drawing/2014/main" id="{34A513AA-58A0-45F1-83E8-2BC9C67F3EF6}"/>
              </a:ext>
            </a:extLst>
          </p:cNvPr>
          <p:cNvGraphicFramePr>
            <a:graphicFrameLocks noGrp="1"/>
          </p:cNvGraphicFramePr>
          <p:nvPr>
            <p:ph idx="1"/>
            <p:extLst>
              <p:ext uri="{D42A27DB-BD31-4B8C-83A1-F6EECF244321}">
                <p14:modId xmlns:p14="http://schemas.microsoft.com/office/powerpoint/2010/main" val="874269119"/>
              </p:ext>
            </p:extLst>
          </p:nvPr>
        </p:nvGraphicFramePr>
        <p:xfrm>
          <a:off x="5847571" y="2289359"/>
          <a:ext cx="3886363" cy="2154823"/>
        </p:xfrm>
        <a:graphic>
          <a:graphicData uri="http://schemas.openxmlformats.org/drawingml/2006/table">
            <a:tbl>
              <a:tblPr firstRow="1" firstCol="1" bandRow="1">
                <a:tableStyleId>{B301B821-A1FF-4177-AEE7-76D212191A09}</a:tableStyleId>
              </a:tblPr>
              <a:tblGrid>
                <a:gridCol w="2141774">
                  <a:extLst>
                    <a:ext uri="{9D8B030D-6E8A-4147-A177-3AD203B41FA5}">
                      <a16:colId xmlns:a16="http://schemas.microsoft.com/office/drawing/2014/main" val="3524253450"/>
                    </a:ext>
                  </a:extLst>
                </a:gridCol>
                <a:gridCol w="1744589">
                  <a:extLst>
                    <a:ext uri="{9D8B030D-6E8A-4147-A177-3AD203B41FA5}">
                      <a16:colId xmlns:a16="http://schemas.microsoft.com/office/drawing/2014/main" val="4159777304"/>
                    </a:ext>
                  </a:extLst>
                </a:gridCol>
              </a:tblGrid>
              <a:tr h="415045">
                <a:tc>
                  <a:txBody>
                    <a:bodyPr/>
                    <a:lstStyle/>
                    <a:p>
                      <a:endParaRPr lang="en-US" dirty="0"/>
                    </a:p>
                  </a:txBody>
                  <a:tcPr/>
                </a:tc>
                <a:tc>
                  <a:txBody>
                    <a:bodyPr/>
                    <a:lstStyle/>
                    <a:p>
                      <a:r>
                        <a:rPr lang="en-US" sz="1600" dirty="0" err="1"/>
                        <a:t>AlexNet</a:t>
                      </a:r>
                      <a:endParaRPr lang="en-US" sz="1600" dirty="0"/>
                    </a:p>
                  </a:txBody>
                  <a:tcPr/>
                </a:tc>
                <a:extLst>
                  <a:ext uri="{0D108BD9-81ED-4DB2-BD59-A6C34878D82A}">
                    <a16:rowId xmlns:a16="http://schemas.microsoft.com/office/drawing/2014/main" val="3901421456"/>
                  </a:ext>
                </a:extLst>
              </a:tr>
              <a:tr h="5799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Accuracy</a:t>
                      </a:r>
                      <a:br>
                        <a:rPr lang="en-US" sz="1400" dirty="0"/>
                      </a:br>
                      <a:r>
                        <a:rPr lang="en-US" sz="1400" dirty="0"/>
                        <a:t>(test set)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400" noProof="0" dirty="0"/>
                        <a:t>0. 9046</a:t>
                      </a:r>
                    </a:p>
                  </a:txBody>
                  <a:tcPr/>
                </a:tc>
                <a:extLst>
                  <a:ext uri="{0D108BD9-81ED-4DB2-BD59-A6C34878D82A}">
                    <a16:rowId xmlns:a16="http://schemas.microsoft.com/office/drawing/2014/main" val="476608519"/>
                  </a:ext>
                </a:extLst>
              </a:tr>
              <a:tr h="5799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Accuracy</a:t>
                      </a:r>
                      <a:br>
                        <a:rPr lang="en-US" sz="1400" dirty="0"/>
                      </a:br>
                      <a:r>
                        <a:rPr lang="en-US" sz="1400" dirty="0"/>
                        <a:t>(public leaderboard)</a:t>
                      </a:r>
                    </a:p>
                  </a:txBody>
                  <a:tcPr/>
                </a:tc>
                <a:tc>
                  <a:txBody>
                    <a:bodyPr/>
                    <a:lstStyle/>
                    <a:p>
                      <a:r>
                        <a:rPr lang="en-US" sz="1400" dirty="0"/>
                        <a:t>0.8898</a:t>
                      </a:r>
                    </a:p>
                  </a:txBody>
                  <a:tcPr/>
                </a:tc>
                <a:extLst>
                  <a:ext uri="{0D108BD9-81ED-4DB2-BD59-A6C34878D82A}">
                    <a16:rowId xmlns:a16="http://schemas.microsoft.com/office/drawing/2014/main" val="3248454384"/>
                  </a:ext>
                </a:extLst>
              </a:tr>
              <a:tr h="5799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Accuracy</a:t>
                      </a:r>
                      <a:br>
                        <a:rPr lang="en-US" sz="1400" dirty="0"/>
                      </a:br>
                      <a:r>
                        <a:rPr lang="en-US" sz="1400" dirty="0"/>
                        <a:t>(private leaderboard)</a:t>
                      </a:r>
                    </a:p>
                  </a:txBody>
                  <a:tcPr/>
                </a:tc>
                <a:tc>
                  <a:txBody>
                    <a:bodyPr/>
                    <a:lstStyle/>
                    <a:p>
                      <a:r>
                        <a:rPr lang="en-US" sz="1400" dirty="0"/>
                        <a:t>0.8366</a:t>
                      </a:r>
                    </a:p>
                  </a:txBody>
                  <a:tcPr/>
                </a:tc>
                <a:extLst>
                  <a:ext uri="{0D108BD9-81ED-4DB2-BD59-A6C34878D82A}">
                    <a16:rowId xmlns:a16="http://schemas.microsoft.com/office/drawing/2014/main" val="1049507122"/>
                  </a:ext>
                </a:extLst>
              </a:tr>
            </a:tbl>
          </a:graphicData>
        </a:graphic>
      </p:graphicFrame>
      <p:sp>
        <p:nvSpPr>
          <p:cNvPr id="5" name="Segnaposto testo 4">
            <a:extLst>
              <a:ext uri="{FF2B5EF4-FFF2-40B4-BE49-F238E27FC236}">
                <a16:creationId xmlns:a16="http://schemas.microsoft.com/office/drawing/2014/main" id="{07091290-4C4B-4338-91B3-148FC10299F6}"/>
              </a:ext>
            </a:extLst>
          </p:cNvPr>
          <p:cNvSpPr>
            <a:spLocks noGrp="1"/>
          </p:cNvSpPr>
          <p:nvPr>
            <p:ph type="body" sz="half" idx="2"/>
          </p:nvPr>
        </p:nvSpPr>
        <p:spPr/>
        <p:txBody>
          <a:bodyPr/>
          <a:lstStyle/>
          <a:p>
            <a:r>
              <a:rPr lang="en-US" dirty="0"/>
              <a:t>The model with better performance on the test gets also the best score on Kaggle</a:t>
            </a:r>
          </a:p>
        </p:txBody>
      </p:sp>
    </p:spTree>
    <p:extLst>
      <p:ext uri="{BB962C8B-B14F-4D97-AF65-F5344CB8AC3E}">
        <p14:creationId xmlns:p14="http://schemas.microsoft.com/office/powerpoint/2010/main" val="4186959267"/>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pic>
        <p:nvPicPr>
          <p:cNvPr id="5" name="Picture 4" descr="Exclamation mark on a yellow background">
            <a:extLst>
              <a:ext uri="{FF2B5EF4-FFF2-40B4-BE49-F238E27FC236}">
                <a16:creationId xmlns:a16="http://schemas.microsoft.com/office/drawing/2014/main" id="{17148CC3-005E-42A0-A0B8-9A76A5544A2B}"/>
              </a:ext>
            </a:extLst>
          </p:cNvPr>
          <p:cNvPicPr>
            <a:picLocks noChangeAspect="1"/>
          </p:cNvPicPr>
          <p:nvPr/>
        </p:nvPicPr>
        <p:blipFill rotWithShape="1">
          <a:blip r:embed="rId2">
            <a:duotone>
              <a:prstClr val="black"/>
              <a:schemeClr val="tx2">
                <a:tint val="45000"/>
                <a:satMod val="400000"/>
              </a:schemeClr>
            </a:duotone>
            <a:alphaModFix amt="25000"/>
          </a:blip>
          <a:srcRect t="25000"/>
          <a:stretch/>
        </p:blipFill>
        <p:spPr>
          <a:xfrm>
            <a:off x="20" y="-1"/>
            <a:ext cx="12191980" cy="6858001"/>
          </a:xfrm>
          <a:prstGeom prst="rect">
            <a:avLst/>
          </a:prstGeom>
        </p:spPr>
      </p:pic>
      <p:sp>
        <p:nvSpPr>
          <p:cNvPr id="2" name="Titolo 1">
            <a:extLst>
              <a:ext uri="{FF2B5EF4-FFF2-40B4-BE49-F238E27FC236}">
                <a16:creationId xmlns:a16="http://schemas.microsoft.com/office/drawing/2014/main" id="{7C8D6FF1-2C3E-4240-9481-3A79568A3087}"/>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sz="7200" dirty="0">
                <a:solidFill>
                  <a:schemeClr val="tx1">
                    <a:lumMod val="85000"/>
                    <a:lumOff val="15000"/>
                  </a:schemeClr>
                </a:solidFill>
              </a:rPr>
              <a:t>Thanks for your attention!</a:t>
            </a:r>
          </a:p>
        </p:txBody>
      </p:sp>
    </p:spTree>
    <p:extLst>
      <p:ext uri="{BB962C8B-B14F-4D97-AF65-F5344CB8AC3E}">
        <p14:creationId xmlns:p14="http://schemas.microsoft.com/office/powerpoint/2010/main" val="67864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3ABA8C-15EA-43FC-9FF1-22296079EF18}"/>
              </a:ext>
            </a:extLst>
          </p:cNvPr>
          <p:cNvSpPr>
            <a:spLocks noGrp="1"/>
          </p:cNvSpPr>
          <p:nvPr>
            <p:ph type="title"/>
          </p:nvPr>
        </p:nvSpPr>
        <p:spPr/>
        <p:txBody>
          <a:bodyPr/>
          <a:lstStyle/>
          <a:p>
            <a:r>
              <a:rPr lang="it-IT" dirty="0"/>
              <a:t>Business </a:t>
            </a:r>
            <a:r>
              <a:rPr lang="it-IT" dirty="0" err="1"/>
              <a:t>Understanding</a:t>
            </a:r>
            <a:endParaRPr lang="it-IT" dirty="0"/>
          </a:p>
        </p:txBody>
      </p:sp>
      <p:graphicFrame>
        <p:nvGraphicFramePr>
          <p:cNvPr id="11" name="Segnaposto contenuto 3">
            <a:extLst>
              <a:ext uri="{FF2B5EF4-FFF2-40B4-BE49-F238E27FC236}">
                <a16:creationId xmlns:a16="http://schemas.microsoft.com/office/drawing/2014/main" id="{2342BB93-48BD-48B0-8529-952E280EB59B}"/>
              </a:ext>
            </a:extLst>
          </p:cNvPr>
          <p:cNvGraphicFramePr>
            <a:graphicFrameLocks noGrp="1" noChangeAspect="1"/>
          </p:cNvGraphicFramePr>
          <p:nvPr>
            <p:ph idx="1"/>
            <p:extLst>
              <p:ext uri="{D42A27DB-BD31-4B8C-83A1-F6EECF244321}">
                <p14:modId xmlns:p14="http://schemas.microsoft.com/office/powerpoint/2010/main" val="1754029807"/>
              </p:ext>
            </p:extLst>
          </p:nvPr>
        </p:nvGraphicFramePr>
        <p:xfrm>
          <a:off x="4621750" y="731838"/>
          <a:ext cx="7275610" cy="58916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egnaposto testo 2">
            <a:extLst>
              <a:ext uri="{FF2B5EF4-FFF2-40B4-BE49-F238E27FC236}">
                <a16:creationId xmlns:a16="http://schemas.microsoft.com/office/drawing/2014/main" id="{B2AF9DFD-7875-401B-AE47-BE4234278442}"/>
              </a:ext>
            </a:extLst>
          </p:cNvPr>
          <p:cNvSpPr>
            <a:spLocks noGrp="1"/>
          </p:cNvSpPr>
          <p:nvPr>
            <p:ph type="body" sz="half" idx="2"/>
          </p:nvPr>
        </p:nvSpPr>
        <p:spPr/>
        <p:txBody>
          <a:bodyPr/>
          <a:lstStyle/>
          <a:p>
            <a:r>
              <a:rPr lang="en-US" dirty="0"/>
              <a:t>Detect whether a given sound sample belongs to a warning bell at level crossings or not</a:t>
            </a:r>
          </a:p>
        </p:txBody>
      </p:sp>
      <p:pic>
        <p:nvPicPr>
          <p:cNvPr id="14" name="Elemento grafico 13" descr="Voce con riempimento a tinta unita">
            <a:extLst>
              <a:ext uri="{FF2B5EF4-FFF2-40B4-BE49-F238E27FC236}">
                <a16:creationId xmlns:a16="http://schemas.microsoft.com/office/drawing/2014/main" id="{06FBF939-1167-44DB-AD09-F5E744BAB01B}"/>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5870604" y="3251838"/>
            <a:ext cx="720000" cy="720000"/>
          </a:xfrm>
          <a:prstGeom prst="rect">
            <a:avLst/>
          </a:prstGeom>
        </p:spPr>
      </p:pic>
      <p:pic>
        <p:nvPicPr>
          <p:cNvPr id="15" name="Elemento grafico 14" descr="Appunti mischiati con riempimento a tinta unita">
            <a:extLst>
              <a:ext uri="{FF2B5EF4-FFF2-40B4-BE49-F238E27FC236}">
                <a16:creationId xmlns:a16="http://schemas.microsoft.com/office/drawing/2014/main" id="{FAAF6ED5-D82F-4527-AD5B-1BB5B36D3DB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701836" y="3251838"/>
            <a:ext cx="720000" cy="720000"/>
          </a:xfrm>
          <a:prstGeom prst="rect">
            <a:avLst/>
          </a:prstGeom>
        </p:spPr>
      </p:pic>
      <p:pic>
        <p:nvPicPr>
          <p:cNvPr id="16" name="Elemento grafico 15" descr="Lente di ingrandimento con riempimento a tinta unita">
            <a:extLst>
              <a:ext uri="{FF2B5EF4-FFF2-40B4-BE49-F238E27FC236}">
                <a16:creationId xmlns:a16="http://schemas.microsoft.com/office/drawing/2014/main" id="{99045F44-FED2-4799-98A8-08B130E26E2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86220" y="3251838"/>
            <a:ext cx="720000" cy="720000"/>
          </a:xfrm>
          <a:prstGeom prst="rect">
            <a:avLst/>
          </a:prstGeom>
        </p:spPr>
      </p:pic>
    </p:spTree>
    <p:extLst>
      <p:ext uri="{BB962C8B-B14F-4D97-AF65-F5344CB8AC3E}">
        <p14:creationId xmlns:p14="http://schemas.microsoft.com/office/powerpoint/2010/main" val="1069634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graphicEl>
                                              <a:dgm id="{A08C1369-0663-4423-B72D-F62B03D29755}"/>
                                            </p:graphicEl>
                                          </p:spTgt>
                                        </p:tgtEl>
                                        <p:attrNameLst>
                                          <p:attrName>style.visibility</p:attrName>
                                        </p:attrNameLst>
                                      </p:cBhvr>
                                      <p:to>
                                        <p:strVal val="visible"/>
                                      </p:to>
                                    </p:set>
                                    <p:animEffect transition="in" filter="fade">
                                      <p:cBhvr>
                                        <p:cTn id="7" dur="500"/>
                                        <p:tgtEl>
                                          <p:spTgt spid="11">
                                            <p:graphicEl>
                                              <a:dgm id="{A08C1369-0663-4423-B72D-F62B03D29755}"/>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graphicEl>
                                              <a:dgm id="{2F0D29E8-A8BB-4FDA-BA61-154CB76CC245}"/>
                                            </p:graphicEl>
                                          </p:spTgt>
                                        </p:tgtEl>
                                        <p:attrNameLst>
                                          <p:attrName>style.visibility</p:attrName>
                                        </p:attrNameLst>
                                      </p:cBhvr>
                                      <p:to>
                                        <p:strVal val="visible"/>
                                      </p:to>
                                    </p:set>
                                    <p:animEffect transition="in" filter="fade">
                                      <p:cBhvr>
                                        <p:cTn id="10" dur="500"/>
                                        <p:tgtEl>
                                          <p:spTgt spid="11">
                                            <p:graphicEl>
                                              <a:dgm id="{2F0D29E8-A8BB-4FDA-BA61-154CB76CC245}"/>
                                            </p:graphic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graphicEl>
                                              <a:dgm id="{5DFFC627-6ACE-4D11-9BCF-271379ABB3F7}"/>
                                            </p:graphicEl>
                                          </p:spTgt>
                                        </p:tgtEl>
                                        <p:attrNameLst>
                                          <p:attrName>style.visibility</p:attrName>
                                        </p:attrNameLst>
                                      </p:cBhvr>
                                      <p:to>
                                        <p:strVal val="visible"/>
                                      </p:to>
                                    </p:set>
                                    <p:animEffect transition="in" filter="fade">
                                      <p:cBhvr>
                                        <p:cTn id="18" dur="500"/>
                                        <p:tgtEl>
                                          <p:spTgt spid="11">
                                            <p:graphicEl>
                                              <a:dgm id="{5DFFC627-6ACE-4D11-9BCF-271379ABB3F7}"/>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graphicEl>
                                              <a:dgm id="{98AD6F75-F4D0-46B5-8ACA-633DB48945FF}"/>
                                            </p:graphicEl>
                                          </p:spTgt>
                                        </p:tgtEl>
                                        <p:attrNameLst>
                                          <p:attrName>style.visibility</p:attrName>
                                        </p:attrNameLst>
                                      </p:cBhvr>
                                      <p:to>
                                        <p:strVal val="visible"/>
                                      </p:to>
                                    </p:set>
                                    <p:animEffect transition="in" filter="fade">
                                      <p:cBhvr>
                                        <p:cTn id="21" dur="500"/>
                                        <p:tgtEl>
                                          <p:spTgt spid="11">
                                            <p:graphicEl>
                                              <a:dgm id="{98AD6F75-F4D0-46B5-8ACA-633DB48945FF}"/>
                                            </p:graphic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graphicEl>
                                              <a:dgm id="{0BFB7E28-955D-43D3-BA06-84949634F5D4}"/>
                                            </p:graphicEl>
                                          </p:spTgt>
                                        </p:tgtEl>
                                        <p:attrNameLst>
                                          <p:attrName>style.visibility</p:attrName>
                                        </p:attrNameLst>
                                      </p:cBhvr>
                                      <p:to>
                                        <p:strVal val="visible"/>
                                      </p:to>
                                    </p:set>
                                    <p:animEffect transition="in" filter="fade">
                                      <p:cBhvr>
                                        <p:cTn id="29" dur="500"/>
                                        <p:tgtEl>
                                          <p:spTgt spid="11">
                                            <p:graphicEl>
                                              <a:dgm id="{0BFB7E28-955D-43D3-BA06-84949634F5D4}"/>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graphicEl>
                                              <a:dgm id="{EA256DF1-AC07-4CE1-A4D8-59B59A1C3C4C}"/>
                                            </p:graphicEl>
                                          </p:spTgt>
                                        </p:tgtEl>
                                        <p:attrNameLst>
                                          <p:attrName>style.visibility</p:attrName>
                                        </p:attrNameLst>
                                      </p:cBhvr>
                                      <p:to>
                                        <p:strVal val="visible"/>
                                      </p:to>
                                    </p:set>
                                    <p:animEffect transition="in" filter="fade">
                                      <p:cBhvr>
                                        <p:cTn id="32" dur="500"/>
                                        <p:tgtEl>
                                          <p:spTgt spid="11">
                                            <p:graphicEl>
                                              <a:dgm id="{EA256DF1-AC07-4CE1-A4D8-59B59A1C3C4C}"/>
                                            </p:graphic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uiExpand="1">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409713D4-3C3E-4155-A1E1-762E7E357856}"/>
              </a:ext>
            </a:extLst>
          </p:cNvPr>
          <p:cNvSpPr>
            <a:spLocks noGrp="1"/>
          </p:cNvSpPr>
          <p:nvPr>
            <p:ph type="title"/>
          </p:nvPr>
        </p:nvSpPr>
        <p:spPr/>
        <p:txBody>
          <a:bodyPr/>
          <a:lstStyle/>
          <a:p>
            <a:r>
              <a:rPr lang="en-US" dirty="0"/>
              <a:t>Tools</a:t>
            </a:r>
          </a:p>
        </p:txBody>
      </p:sp>
      <p:graphicFrame>
        <p:nvGraphicFramePr>
          <p:cNvPr id="11" name="Segnaposto contenuto 10">
            <a:extLst>
              <a:ext uri="{FF2B5EF4-FFF2-40B4-BE49-F238E27FC236}">
                <a16:creationId xmlns:a16="http://schemas.microsoft.com/office/drawing/2014/main" id="{DAEAF13E-1AF7-4033-A82E-B05AEFC176A9}"/>
              </a:ext>
            </a:extLst>
          </p:cNvPr>
          <p:cNvGraphicFramePr>
            <a:graphicFrameLocks noGrp="1"/>
          </p:cNvGraphicFramePr>
          <p:nvPr>
            <p:ph idx="1"/>
            <p:extLst>
              <p:ext uri="{D42A27DB-BD31-4B8C-83A1-F6EECF244321}">
                <p14:modId xmlns:p14="http://schemas.microsoft.com/office/powerpoint/2010/main" val="1797921405"/>
              </p:ext>
            </p:extLst>
          </p:nvPr>
        </p:nvGraphicFramePr>
        <p:xfrm>
          <a:off x="6096000" y="998652"/>
          <a:ext cx="4014638" cy="48606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Segnaposto testo 6">
            <a:extLst>
              <a:ext uri="{FF2B5EF4-FFF2-40B4-BE49-F238E27FC236}">
                <a16:creationId xmlns:a16="http://schemas.microsoft.com/office/drawing/2014/main" id="{B736D6B7-1F0A-484D-9B1D-B8296AB8FAE3}"/>
              </a:ext>
            </a:extLst>
          </p:cNvPr>
          <p:cNvSpPr>
            <a:spLocks noGrp="1"/>
          </p:cNvSpPr>
          <p:nvPr>
            <p:ph type="body" sz="half" idx="2"/>
          </p:nvPr>
        </p:nvSpPr>
        <p:spPr/>
        <p:txBody>
          <a:bodyPr/>
          <a:lstStyle/>
          <a:p>
            <a:r>
              <a:rPr lang="en-US" dirty="0"/>
              <a:t>Software tools used to face the problem</a:t>
            </a:r>
          </a:p>
        </p:txBody>
      </p:sp>
    </p:spTree>
    <p:extLst>
      <p:ext uri="{BB962C8B-B14F-4D97-AF65-F5344CB8AC3E}">
        <p14:creationId xmlns:p14="http://schemas.microsoft.com/office/powerpoint/2010/main" val="102661571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52697C7-4FA0-4DDA-A402-A91FBD2137EC}"/>
              </a:ext>
            </a:extLst>
          </p:cNvPr>
          <p:cNvSpPr>
            <a:spLocks noGrp="1"/>
          </p:cNvSpPr>
          <p:nvPr>
            <p:ph type="title"/>
          </p:nvPr>
        </p:nvSpPr>
        <p:spPr/>
        <p:txBody>
          <a:bodyPr/>
          <a:lstStyle/>
          <a:p>
            <a:r>
              <a:rPr lang="en-US" dirty="0"/>
              <a:t>Machine Learning Process</a:t>
            </a:r>
          </a:p>
        </p:txBody>
      </p:sp>
      <p:graphicFrame>
        <p:nvGraphicFramePr>
          <p:cNvPr id="4" name="Segnaposto contenuto 3">
            <a:extLst>
              <a:ext uri="{FF2B5EF4-FFF2-40B4-BE49-F238E27FC236}">
                <a16:creationId xmlns:a16="http://schemas.microsoft.com/office/drawing/2014/main" id="{E9B65E4D-357C-431F-89CE-551180280D1E}"/>
              </a:ext>
            </a:extLst>
          </p:cNvPr>
          <p:cNvGraphicFramePr>
            <a:graphicFrameLocks noGrp="1" noChangeAspect="1"/>
          </p:cNvGraphicFramePr>
          <p:nvPr>
            <p:ph type="pic" idx="1"/>
            <p:extLst>
              <p:ext uri="{D42A27DB-BD31-4B8C-83A1-F6EECF244321}">
                <p14:modId xmlns:p14="http://schemas.microsoft.com/office/powerpoint/2010/main" val="703539386"/>
              </p:ext>
            </p:extLst>
          </p:nvPr>
        </p:nvGraphicFramePr>
        <p:xfrm>
          <a:off x="630000" y="180000"/>
          <a:ext cx="10933471" cy="44075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egnaposto testo 2">
            <a:extLst>
              <a:ext uri="{FF2B5EF4-FFF2-40B4-BE49-F238E27FC236}">
                <a16:creationId xmlns:a16="http://schemas.microsoft.com/office/drawing/2014/main" id="{BA519E45-1A87-4845-9511-08506ADEF41A}"/>
              </a:ext>
            </a:extLst>
          </p:cNvPr>
          <p:cNvSpPr>
            <a:spLocks noGrp="1"/>
          </p:cNvSpPr>
          <p:nvPr>
            <p:ph type="body" sz="half" idx="2"/>
          </p:nvPr>
        </p:nvSpPr>
        <p:spPr/>
        <p:txBody>
          <a:bodyPr/>
          <a:lstStyle/>
          <a:p>
            <a:r>
              <a:rPr lang="en-US" dirty="0"/>
              <a:t>Data understanding</a:t>
            </a:r>
          </a:p>
        </p:txBody>
      </p:sp>
      <p:pic>
        <p:nvPicPr>
          <p:cNvPr id="9" name="Segnaposto contenuto 9" descr="Presentazione con elenco di controllo con riempimento a tinta unita">
            <a:extLst>
              <a:ext uri="{FF2B5EF4-FFF2-40B4-BE49-F238E27FC236}">
                <a16:creationId xmlns:a16="http://schemas.microsoft.com/office/drawing/2014/main" id="{D60216C0-B2AA-400A-BD7D-87BA5475479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66104" y="2880000"/>
            <a:ext cx="900000" cy="900000"/>
          </a:xfrm>
          <a:prstGeom prst="rect">
            <a:avLst/>
          </a:prstGeom>
        </p:spPr>
      </p:pic>
      <p:pic>
        <p:nvPicPr>
          <p:cNvPr id="10" name="Elemento grafico 9" descr="Grafico a barre con riempimento a tinta unita">
            <a:extLst>
              <a:ext uri="{FF2B5EF4-FFF2-40B4-BE49-F238E27FC236}">
                <a16:creationId xmlns:a16="http://schemas.microsoft.com/office/drawing/2014/main" id="{BCB60DB9-61E0-4151-B73A-E092199709C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58062" y="2880000"/>
            <a:ext cx="900000" cy="900000"/>
          </a:xfrm>
          <a:prstGeom prst="rect">
            <a:avLst/>
          </a:prstGeom>
        </p:spPr>
      </p:pic>
      <p:pic>
        <p:nvPicPr>
          <p:cNvPr id="11" name="Elemento grafico 10" descr="Ingranaggi con riempimento a tinta unita">
            <a:extLst>
              <a:ext uri="{FF2B5EF4-FFF2-40B4-BE49-F238E27FC236}">
                <a16:creationId xmlns:a16="http://schemas.microsoft.com/office/drawing/2014/main" id="{EA959215-54C3-48C1-919A-2B6040AAB61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750020" y="2880000"/>
            <a:ext cx="900000" cy="900000"/>
          </a:xfrm>
          <a:prstGeom prst="rect">
            <a:avLst/>
          </a:prstGeom>
        </p:spPr>
      </p:pic>
      <p:pic>
        <p:nvPicPr>
          <p:cNvPr id="12" name="Elemento grafico 11" descr="Emisfero sinistro del cervello con riempimento a tinta unita">
            <a:extLst>
              <a:ext uri="{FF2B5EF4-FFF2-40B4-BE49-F238E27FC236}">
                <a16:creationId xmlns:a16="http://schemas.microsoft.com/office/drawing/2014/main" id="{5E7FA02E-5B50-4B53-B210-19EC5EDCB26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541978" y="2880000"/>
            <a:ext cx="900000" cy="900000"/>
          </a:xfrm>
          <a:prstGeom prst="rect">
            <a:avLst/>
          </a:prstGeom>
        </p:spPr>
      </p:pic>
      <p:pic>
        <p:nvPicPr>
          <p:cNvPr id="13" name="Elemento grafico 12" descr="Ricerca con riempimento a tinta unita">
            <a:extLst>
              <a:ext uri="{FF2B5EF4-FFF2-40B4-BE49-F238E27FC236}">
                <a16:creationId xmlns:a16="http://schemas.microsoft.com/office/drawing/2014/main" id="{E1A51E30-DFBF-47CC-902C-9C5003D1DA5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333936" y="2880000"/>
            <a:ext cx="900000" cy="900000"/>
          </a:xfrm>
          <a:prstGeom prst="rect">
            <a:avLst/>
          </a:prstGeom>
        </p:spPr>
      </p:pic>
      <p:pic>
        <p:nvPicPr>
          <p:cNvPr id="5" name="Elemento grafico 4" descr="Posta in arrivo con riempimento a tinta unita">
            <a:extLst>
              <a:ext uri="{FF2B5EF4-FFF2-40B4-BE49-F238E27FC236}">
                <a16:creationId xmlns:a16="http://schemas.microsoft.com/office/drawing/2014/main" id="{94E710EB-364B-4F6B-8F1D-376364DE17B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125896" y="2880000"/>
            <a:ext cx="900000" cy="900000"/>
          </a:xfrm>
          <a:prstGeom prst="rect">
            <a:avLst/>
          </a:prstGeom>
        </p:spPr>
      </p:pic>
    </p:spTree>
    <p:extLst>
      <p:ext uri="{BB962C8B-B14F-4D97-AF65-F5344CB8AC3E}">
        <p14:creationId xmlns:p14="http://schemas.microsoft.com/office/powerpoint/2010/main" val="2962435773"/>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E2903276-62A5-488C-8DFF-11D9EE3285EA}"/>
              </a:ext>
            </a:extLst>
          </p:cNvPr>
          <p:cNvSpPr>
            <a:spLocks noGrp="1"/>
          </p:cNvSpPr>
          <p:nvPr>
            <p:ph type="title"/>
          </p:nvPr>
        </p:nvSpPr>
        <p:spPr/>
        <p:txBody>
          <a:bodyPr/>
          <a:lstStyle/>
          <a:p>
            <a:r>
              <a:rPr lang="it-IT" dirty="0"/>
              <a:t>Data </a:t>
            </a:r>
            <a:r>
              <a:rPr lang="it-IT" dirty="0" err="1"/>
              <a:t>Understanding</a:t>
            </a:r>
            <a:endParaRPr lang="it-IT" dirty="0"/>
          </a:p>
        </p:txBody>
      </p:sp>
      <p:graphicFrame>
        <p:nvGraphicFramePr>
          <p:cNvPr id="5" name="Segnaposto contenuto 4">
            <a:extLst>
              <a:ext uri="{FF2B5EF4-FFF2-40B4-BE49-F238E27FC236}">
                <a16:creationId xmlns:a16="http://schemas.microsoft.com/office/drawing/2014/main" id="{6D878DB7-1E76-4413-8DD8-16B176FFEAF2}"/>
              </a:ext>
            </a:extLst>
          </p:cNvPr>
          <p:cNvGraphicFramePr>
            <a:graphicFrameLocks noGrp="1" noChangeAspect="1"/>
          </p:cNvGraphicFramePr>
          <p:nvPr>
            <p:ph idx="1"/>
            <p:extLst>
              <p:ext uri="{D42A27DB-BD31-4B8C-83A1-F6EECF244321}">
                <p14:modId xmlns:p14="http://schemas.microsoft.com/office/powerpoint/2010/main" val="1339743114"/>
              </p:ext>
            </p:extLst>
          </p:nvPr>
        </p:nvGraphicFramePr>
        <p:xfrm>
          <a:off x="4357395" y="289637"/>
          <a:ext cx="7305869" cy="59161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egnaposto testo 5">
            <a:extLst>
              <a:ext uri="{FF2B5EF4-FFF2-40B4-BE49-F238E27FC236}">
                <a16:creationId xmlns:a16="http://schemas.microsoft.com/office/drawing/2014/main" id="{5B9AF831-0DDF-4E39-8323-D1D2F23128B0}"/>
              </a:ext>
            </a:extLst>
          </p:cNvPr>
          <p:cNvSpPr>
            <a:spLocks noGrp="1"/>
          </p:cNvSpPr>
          <p:nvPr>
            <p:ph type="body" sz="half" idx="2"/>
          </p:nvPr>
        </p:nvSpPr>
        <p:spPr/>
        <p:txBody>
          <a:bodyPr/>
          <a:lstStyle/>
          <a:p>
            <a:r>
              <a:rPr lang="en-US" dirty="0"/>
              <a:t>Each training samples is characterized by different attributes</a:t>
            </a:r>
            <a:endParaRPr lang="it-IT" dirty="0"/>
          </a:p>
        </p:txBody>
      </p:sp>
    </p:spTree>
    <p:extLst>
      <p:ext uri="{BB962C8B-B14F-4D97-AF65-F5344CB8AC3E}">
        <p14:creationId xmlns:p14="http://schemas.microsoft.com/office/powerpoint/2010/main" val="149631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9215ABDF-553A-4780-A57C-BDA2487E1736}"/>
                                            </p:graphicEl>
                                          </p:spTgt>
                                        </p:tgtEl>
                                        <p:attrNameLst>
                                          <p:attrName>style.visibility</p:attrName>
                                        </p:attrNameLst>
                                      </p:cBhvr>
                                      <p:to>
                                        <p:strVal val="visible"/>
                                      </p:to>
                                    </p:set>
                                    <p:animEffect transition="in" filter="fade">
                                      <p:cBhvr>
                                        <p:cTn id="7" dur="500"/>
                                        <p:tgtEl>
                                          <p:spTgt spid="5">
                                            <p:graphicEl>
                                              <a:dgm id="{9215ABDF-553A-4780-A57C-BDA2487E1736}"/>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74BA8296-71C4-4275-8C16-CDA1CB06B235}"/>
                                            </p:graphicEl>
                                          </p:spTgt>
                                        </p:tgtEl>
                                        <p:attrNameLst>
                                          <p:attrName>style.visibility</p:attrName>
                                        </p:attrNameLst>
                                      </p:cBhvr>
                                      <p:to>
                                        <p:strVal val="visible"/>
                                      </p:to>
                                    </p:set>
                                    <p:animEffect transition="in" filter="fade">
                                      <p:cBhvr>
                                        <p:cTn id="12" dur="500"/>
                                        <p:tgtEl>
                                          <p:spTgt spid="5">
                                            <p:graphicEl>
                                              <a:dgm id="{74BA8296-71C4-4275-8C16-CDA1CB06B235}"/>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1145F6AA-D024-47C1-BCF0-7C30487D0652}"/>
                                            </p:graphicEl>
                                          </p:spTgt>
                                        </p:tgtEl>
                                        <p:attrNameLst>
                                          <p:attrName>style.visibility</p:attrName>
                                        </p:attrNameLst>
                                      </p:cBhvr>
                                      <p:to>
                                        <p:strVal val="visible"/>
                                      </p:to>
                                    </p:set>
                                    <p:animEffect transition="in" filter="fade">
                                      <p:cBhvr>
                                        <p:cTn id="15" dur="500"/>
                                        <p:tgtEl>
                                          <p:spTgt spid="5">
                                            <p:graphicEl>
                                              <a:dgm id="{1145F6AA-D024-47C1-BCF0-7C30487D0652}"/>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graphicEl>
                                              <a:dgm id="{0B6B9CB8-39B0-48E7-AA7E-D38AF84994E1}"/>
                                            </p:graphicEl>
                                          </p:spTgt>
                                        </p:tgtEl>
                                        <p:attrNameLst>
                                          <p:attrName>style.visibility</p:attrName>
                                        </p:attrNameLst>
                                      </p:cBhvr>
                                      <p:to>
                                        <p:strVal val="visible"/>
                                      </p:to>
                                    </p:set>
                                    <p:animEffect transition="in" filter="fade">
                                      <p:cBhvr>
                                        <p:cTn id="20" dur="500"/>
                                        <p:tgtEl>
                                          <p:spTgt spid="5">
                                            <p:graphicEl>
                                              <a:dgm id="{0B6B9CB8-39B0-48E7-AA7E-D38AF84994E1}"/>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graphicEl>
                                              <a:dgm id="{C6DF88E9-7BF5-4F81-B650-E21001DB07B9}"/>
                                            </p:graphicEl>
                                          </p:spTgt>
                                        </p:tgtEl>
                                        <p:attrNameLst>
                                          <p:attrName>style.visibility</p:attrName>
                                        </p:attrNameLst>
                                      </p:cBhvr>
                                      <p:to>
                                        <p:strVal val="visible"/>
                                      </p:to>
                                    </p:set>
                                    <p:animEffect transition="in" filter="fade">
                                      <p:cBhvr>
                                        <p:cTn id="23" dur="500"/>
                                        <p:tgtEl>
                                          <p:spTgt spid="5">
                                            <p:graphicEl>
                                              <a:dgm id="{C6DF88E9-7BF5-4F81-B650-E21001DB07B9}"/>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graphicEl>
                                              <a:dgm id="{6699E652-5019-4E15-A562-026864F8E7B7}"/>
                                            </p:graphicEl>
                                          </p:spTgt>
                                        </p:tgtEl>
                                        <p:attrNameLst>
                                          <p:attrName>style.visibility</p:attrName>
                                        </p:attrNameLst>
                                      </p:cBhvr>
                                      <p:to>
                                        <p:strVal val="visible"/>
                                      </p:to>
                                    </p:set>
                                    <p:animEffect transition="in" filter="fade">
                                      <p:cBhvr>
                                        <p:cTn id="28" dur="500"/>
                                        <p:tgtEl>
                                          <p:spTgt spid="5">
                                            <p:graphicEl>
                                              <a:dgm id="{6699E652-5019-4E15-A562-026864F8E7B7}"/>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graphicEl>
                                              <a:dgm id="{0FA30DDD-B4B9-459B-B6BE-6FBF3662AF5F}"/>
                                            </p:graphicEl>
                                          </p:spTgt>
                                        </p:tgtEl>
                                        <p:attrNameLst>
                                          <p:attrName>style.visibility</p:attrName>
                                        </p:attrNameLst>
                                      </p:cBhvr>
                                      <p:to>
                                        <p:strVal val="visible"/>
                                      </p:to>
                                    </p:set>
                                    <p:animEffect transition="in" filter="fade">
                                      <p:cBhvr>
                                        <p:cTn id="31" dur="500"/>
                                        <p:tgtEl>
                                          <p:spTgt spid="5">
                                            <p:graphicEl>
                                              <a:dgm id="{0FA30DDD-B4B9-459B-B6BE-6FBF3662AF5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E2903276-62A5-488C-8DFF-11D9EE3285EA}"/>
              </a:ext>
            </a:extLst>
          </p:cNvPr>
          <p:cNvSpPr>
            <a:spLocks noGrp="1"/>
          </p:cNvSpPr>
          <p:nvPr>
            <p:ph type="title"/>
          </p:nvPr>
        </p:nvSpPr>
        <p:spPr/>
        <p:txBody>
          <a:bodyPr/>
          <a:lstStyle/>
          <a:p>
            <a:r>
              <a:rPr lang="it-IT" dirty="0"/>
              <a:t>MEL-</a:t>
            </a:r>
            <a:r>
              <a:rPr lang="it-IT" dirty="0" err="1"/>
              <a:t>Spectrogram</a:t>
            </a:r>
            <a:endParaRPr lang="it-IT" dirty="0"/>
          </a:p>
        </p:txBody>
      </p:sp>
      <p:sp>
        <p:nvSpPr>
          <p:cNvPr id="6" name="Segnaposto testo 5">
            <a:extLst>
              <a:ext uri="{FF2B5EF4-FFF2-40B4-BE49-F238E27FC236}">
                <a16:creationId xmlns:a16="http://schemas.microsoft.com/office/drawing/2014/main" id="{5B9AF831-0DDF-4E39-8323-D1D2F23128B0}"/>
              </a:ext>
            </a:extLst>
          </p:cNvPr>
          <p:cNvSpPr>
            <a:spLocks noGrp="1"/>
          </p:cNvSpPr>
          <p:nvPr>
            <p:ph type="body" sz="half" idx="2"/>
          </p:nvPr>
        </p:nvSpPr>
        <p:spPr/>
        <p:txBody>
          <a:bodyPr/>
          <a:lstStyle/>
          <a:p>
            <a:r>
              <a:rPr lang="en-US" b="0" i="0" dirty="0">
                <a:effectLst/>
                <a:latin typeface="Inter"/>
              </a:rPr>
              <a:t>It is a (96*#sec) x 64 elements matrix, where each 96x64 sub-matrix corresponds to 1sec in the original audio</a:t>
            </a:r>
            <a:endParaRPr lang="it-IT" dirty="0"/>
          </a:p>
        </p:txBody>
      </p:sp>
      <p:graphicFrame>
        <p:nvGraphicFramePr>
          <p:cNvPr id="5" name="Diagramma 4">
            <a:extLst>
              <a:ext uri="{FF2B5EF4-FFF2-40B4-BE49-F238E27FC236}">
                <a16:creationId xmlns:a16="http://schemas.microsoft.com/office/drawing/2014/main" id="{55A13D4F-9F3B-44B9-A06C-D40832E7826B}"/>
              </a:ext>
            </a:extLst>
          </p:cNvPr>
          <p:cNvGraphicFramePr/>
          <p:nvPr>
            <p:extLst>
              <p:ext uri="{D42A27DB-BD31-4B8C-83A1-F6EECF244321}">
                <p14:modId xmlns:p14="http://schemas.microsoft.com/office/powerpoint/2010/main" val="25006084"/>
              </p:ext>
            </p:extLst>
          </p:nvPr>
        </p:nvGraphicFramePr>
        <p:xfrm>
          <a:off x="4620684" y="594359"/>
          <a:ext cx="7308645" cy="48404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036281"/>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E2903276-62A5-488C-8DFF-11D9EE3285EA}"/>
              </a:ext>
            </a:extLst>
          </p:cNvPr>
          <p:cNvSpPr>
            <a:spLocks noGrp="1"/>
          </p:cNvSpPr>
          <p:nvPr>
            <p:ph type="title"/>
          </p:nvPr>
        </p:nvSpPr>
        <p:spPr/>
        <p:txBody>
          <a:bodyPr/>
          <a:lstStyle/>
          <a:p>
            <a:r>
              <a:rPr lang="it-IT" dirty="0"/>
              <a:t>MEL-</a:t>
            </a:r>
            <a:r>
              <a:rPr lang="it-IT" dirty="0" err="1"/>
              <a:t>Spectrogram</a:t>
            </a:r>
            <a:endParaRPr lang="it-IT" dirty="0"/>
          </a:p>
        </p:txBody>
      </p:sp>
      <p:graphicFrame>
        <p:nvGraphicFramePr>
          <p:cNvPr id="7" name="Diagramma 6">
            <a:extLst>
              <a:ext uri="{FF2B5EF4-FFF2-40B4-BE49-F238E27FC236}">
                <a16:creationId xmlns:a16="http://schemas.microsoft.com/office/drawing/2014/main" id="{CBDFF838-E6D3-4527-815D-B44FF37C5FC4}"/>
              </a:ext>
            </a:extLst>
          </p:cNvPr>
          <p:cNvGraphicFramePr/>
          <p:nvPr>
            <p:extLst>
              <p:ext uri="{D42A27DB-BD31-4B8C-83A1-F6EECF244321}">
                <p14:modId xmlns:p14="http://schemas.microsoft.com/office/powerpoint/2010/main" val="572680915"/>
              </p:ext>
            </p:extLst>
          </p:nvPr>
        </p:nvGraphicFramePr>
        <p:xfrm>
          <a:off x="4719484" y="376084"/>
          <a:ext cx="7364361" cy="61058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 name="Immagine 19">
            <a:extLst>
              <a:ext uri="{FF2B5EF4-FFF2-40B4-BE49-F238E27FC236}">
                <a16:creationId xmlns:a16="http://schemas.microsoft.com/office/drawing/2014/main" id="{5D5D240C-5A06-4265-9DAB-18443CB19362}"/>
              </a:ext>
            </a:extLst>
          </p:cNvPr>
          <p:cNvPicPr>
            <a:picLocks noChangeAspect="1"/>
          </p:cNvPicPr>
          <p:nvPr/>
        </p:nvPicPr>
        <p:blipFill>
          <a:blip r:embed="rId7"/>
          <a:stretch>
            <a:fillRect/>
          </a:stretch>
        </p:blipFill>
        <p:spPr>
          <a:xfrm>
            <a:off x="794569" y="2880359"/>
            <a:ext cx="2066618" cy="2037593"/>
          </a:xfrm>
          <a:prstGeom prst="rect">
            <a:avLst/>
          </a:prstGeom>
        </p:spPr>
      </p:pic>
    </p:spTree>
    <p:extLst>
      <p:ext uri="{BB962C8B-B14F-4D97-AF65-F5344CB8AC3E}">
        <p14:creationId xmlns:p14="http://schemas.microsoft.com/office/powerpoint/2010/main" val="413722055"/>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tazione">
  <a:themeElements>
    <a:clrScheme name="Citazion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Citazion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Citazion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TM03457503[[fn=Citazione]]</Template>
  <TotalTime>5200</TotalTime>
  <Words>1147</Words>
  <Application>Microsoft Office PowerPoint</Application>
  <PresentationFormat>Widescreen</PresentationFormat>
  <Paragraphs>249</Paragraphs>
  <Slides>32</Slides>
  <Notes>10</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32</vt:i4>
      </vt:variant>
    </vt:vector>
  </HeadingPairs>
  <TitlesOfParts>
    <vt:vector size="39" baseType="lpstr">
      <vt:lpstr>Arial</vt:lpstr>
      <vt:lpstr>Calibri</vt:lpstr>
      <vt:lpstr>Century Gothic</vt:lpstr>
      <vt:lpstr>Inter</vt:lpstr>
      <vt:lpstr>Wingdings 2</vt:lpstr>
      <vt:lpstr>Wingdings 3</vt:lpstr>
      <vt:lpstr>Citazione</vt:lpstr>
      <vt:lpstr>Detection of Warning Bells at Level Crossings</vt:lpstr>
      <vt:lpstr>Machine Learning Process</vt:lpstr>
      <vt:lpstr>Machine Learning Process</vt:lpstr>
      <vt:lpstr>Business Understanding</vt:lpstr>
      <vt:lpstr>Tools</vt:lpstr>
      <vt:lpstr>Machine Learning Process</vt:lpstr>
      <vt:lpstr>Data Understanding</vt:lpstr>
      <vt:lpstr>MEL-Spectrogram</vt:lpstr>
      <vt:lpstr>MEL-Spectrogram</vt:lpstr>
      <vt:lpstr>Data Understanding</vt:lpstr>
      <vt:lpstr>Data Understanding</vt:lpstr>
      <vt:lpstr>Machine Learning Process</vt:lpstr>
      <vt:lpstr>Data Collection</vt:lpstr>
      <vt:lpstr>Data Preparation</vt:lpstr>
      <vt:lpstr>Data Preparation</vt:lpstr>
      <vt:lpstr>Machine Learning Process</vt:lpstr>
      <vt:lpstr>Modeling</vt:lpstr>
      <vt:lpstr>Modeling</vt:lpstr>
      <vt:lpstr>Training Process</vt:lpstr>
      <vt:lpstr>Hyperparameters Tuning</vt:lpstr>
      <vt:lpstr>Ex: Tuning the Learning Rate</vt:lpstr>
      <vt:lpstr>Ex: Tuning the Batch Size</vt:lpstr>
      <vt:lpstr>Ex: Tuning the Epochs</vt:lpstr>
      <vt:lpstr>Final Hyperparameters</vt:lpstr>
      <vt:lpstr>Machine Learning Process</vt:lpstr>
      <vt:lpstr>Evaluation</vt:lpstr>
      <vt:lpstr>Model Evaluation</vt:lpstr>
      <vt:lpstr>Machine Learning Process</vt:lpstr>
      <vt:lpstr>Submission</vt:lpstr>
      <vt:lpstr>Submission</vt:lpstr>
      <vt:lpstr>Final Score</vt:lpstr>
      <vt:lpstr>Thanks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Parasite Eggs Identification</dc:title>
  <dc:creator>fabio.dandrea.1997@gmail.com</dc:creator>
  <cp:lastModifiedBy>DOMENICO BENFENATI</cp:lastModifiedBy>
  <cp:revision>179</cp:revision>
  <dcterms:created xsi:type="dcterms:W3CDTF">2021-02-10T18:57:02Z</dcterms:created>
  <dcterms:modified xsi:type="dcterms:W3CDTF">2021-12-21T09:20:03Z</dcterms:modified>
</cp:coreProperties>
</file>